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71" r:id="rId3"/>
    <p:sldId id="259" r:id="rId4"/>
    <p:sldId id="263" r:id="rId5"/>
    <p:sldId id="270" r:id="rId6"/>
    <p:sldId id="309" r:id="rId7"/>
    <p:sldId id="269" r:id="rId8"/>
    <p:sldId id="268" r:id="rId9"/>
    <p:sldId id="258" r:id="rId10"/>
    <p:sldId id="260" r:id="rId11"/>
    <p:sldId id="261" r:id="rId12"/>
    <p:sldId id="262" r:id="rId13"/>
    <p:sldId id="272" r:id="rId14"/>
    <p:sldId id="273" r:id="rId15"/>
    <p:sldId id="310" r:id="rId16"/>
    <p:sldId id="311" r:id="rId17"/>
    <p:sldId id="315" r:id="rId18"/>
    <p:sldId id="312" r:id="rId19"/>
    <p:sldId id="274" r:id="rId20"/>
    <p:sldId id="317" r:id="rId21"/>
    <p:sldId id="318" r:id="rId22"/>
    <p:sldId id="313" r:id="rId23"/>
    <p:sldId id="275" r:id="rId24"/>
    <p:sldId id="276" r:id="rId25"/>
    <p:sldId id="278" r:id="rId26"/>
    <p:sldId id="277" r:id="rId27"/>
    <p:sldId id="279" r:id="rId28"/>
    <p:sldId id="280" r:id="rId29"/>
    <p:sldId id="281" r:id="rId30"/>
    <p:sldId id="283" r:id="rId31"/>
    <p:sldId id="285" r:id="rId32"/>
    <p:sldId id="286" r:id="rId33"/>
    <p:sldId id="284" r:id="rId34"/>
    <p:sldId id="287" r:id="rId35"/>
    <p:sldId id="288" r:id="rId36"/>
    <p:sldId id="290" r:id="rId37"/>
    <p:sldId id="289" r:id="rId38"/>
    <p:sldId id="291" r:id="rId39"/>
    <p:sldId id="292" r:id="rId40"/>
    <p:sldId id="293" r:id="rId41"/>
    <p:sldId id="294" r:id="rId42"/>
    <p:sldId id="296" r:id="rId43"/>
    <p:sldId id="295" r:id="rId44"/>
    <p:sldId id="297" r:id="rId45"/>
    <p:sldId id="298" r:id="rId46"/>
    <p:sldId id="299" r:id="rId47"/>
    <p:sldId id="300" r:id="rId48"/>
    <p:sldId id="302" r:id="rId49"/>
    <p:sldId id="303" r:id="rId50"/>
    <p:sldId id="304" r:id="rId51"/>
    <p:sldId id="305" r:id="rId52"/>
    <p:sldId id="306" r:id="rId53"/>
    <p:sldId id="307" r:id="rId54"/>
    <p:sldId id="316" r:id="rId55"/>
    <p:sldId id="308" r:id="rId5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D00978-FDDB-46AD-8A2D-D67E33A8B08C}" v="227" dt="2019-01-24T19:47:57.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9135" autoAdjust="0"/>
  </p:normalViewPr>
  <p:slideViewPr>
    <p:cSldViewPr snapToGrid="0">
      <p:cViewPr varScale="1">
        <p:scale>
          <a:sx n="76" d="100"/>
          <a:sy n="76" d="100"/>
        </p:scale>
        <p:origin x="1059" y="51"/>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varik Jakub" userId="fbd977b8-d8e4-4bad-8149-584a1df4ae6a" providerId="ADAL" clId="{FED00978-FDDB-46AD-8A2D-D67E33A8B08C}"/>
    <pc:docChg chg="undo custSel addSld delSld modSld sldOrd">
      <pc:chgData name="Navarik Jakub" userId="fbd977b8-d8e4-4bad-8149-584a1df4ae6a" providerId="ADAL" clId="{FED00978-FDDB-46AD-8A2D-D67E33A8B08C}" dt="2019-01-24T19:50:42.482" v="16406" actId="20577"/>
      <pc:docMkLst>
        <pc:docMk/>
      </pc:docMkLst>
      <pc:sldChg chg="modNotesTx">
        <pc:chgData name="Navarik Jakub" userId="fbd977b8-d8e4-4bad-8149-584a1df4ae6a" providerId="ADAL" clId="{FED00978-FDDB-46AD-8A2D-D67E33A8B08C}" dt="2019-01-24T11:28:16.750" v="3091" actId="20577"/>
        <pc:sldMkLst>
          <pc:docMk/>
          <pc:sldMk cId="1284672704" sldId="256"/>
        </pc:sldMkLst>
      </pc:sldChg>
      <pc:sldChg chg="addSp delSp modSp mod ord modNotesTx">
        <pc:chgData name="Navarik Jakub" userId="fbd977b8-d8e4-4bad-8149-584a1df4ae6a" providerId="ADAL" clId="{FED00978-FDDB-46AD-8A2D-D67E33A8B08C}" dt="2019-01-24T12:02:50.320" v="5104" actId="20577"/>
        <pc:sldMkLst>
          <pc:docMk/>
          <pc:sldMk cId="2398532034" sldId="258"/>
        </pc:sldMkLst>
        <pc:spChg chg="mod">
          <ac:chgData name="Navarik Jakub" userId="fbd977b8-d8e4-4bad-8149-584a1df4ae6a" providerId="ADAL" clId="{FED00978-FDDB-46AD-8A2D-D67E33A8B08C}" dt="2019-01-21T12:29:16.510" v="294" actId="1076"/>
          <ac:spMkLst>
            <pc:docMk/>
            <pc:sldMk cId="2398532034" sldId="258"/>
            <ac:spMk id="15" creationId="{E657B94C-17C1-4EB5-AFDD-25649FD3670F}"/>
          </ac:spMkLst>
        </pc:spChg>
        <pc:spChg chg="add del mod">
          <ac:chgData name="Navarik Jakub" userId="fbd977b8-d8e4-4bad-8149-584a1df4ae6a" providerId="ADAL" clId="{FED00978-FDDB-46AD-8A2D-D67E33A8B08C}" dt="2019-01-21T12:13:42.260" v="30" actId="478"/>
          <ac:spMkLst>
            <pc:docMk/>
            <pc:sldMk cId="2398532034" sldId="258"/>
            <ac:spMk id="18" creationId="{B7DAEB8D-29C3-47D6-A80A-CF2787267630}"/>
          </ac:spMkLst>
        </pc:spChg>
        <pc:spChg chg="add del mod">
          <ac:chgData name="Navarik Jakub" userId="fbd977b8-d8e4-4bad-8149-584a1df4ae6a" providerId="ADAL" clId="{FED00978-FDDB-46AD-8A2D-D67E33A8B08C}" dt="2019-01-21T12:13:46.703" v="31" actId="478"/>
          <ac:spMkLst>
            <pc:docMk/>
            <pc:sldMk cId="2398532034" sldId="258"/>
            <ac:spMk id="20" creationId="{137BD4D4-680F-4693-911A-F4E5EFFEE85D}"/>
          </ac:spMkLst>
        </pc:spChg>
        <pc:spChg chg="add mod">
          <ac:chgData name="Navarik Jakub" userId="fbd977b8-d8e4-4bad-8149-584a1df4ae6a" providerId="ADAL" clId="{FED00978-FDDB-46AD-8A2D-D67E33A8B08C}" dt="2019-01-21T12:29:45.020" v="335" actId="1036"/>
          <ac:spMkLst>
            <pc:docMk/>
            <pc:sldMk cId="2398532034" sldId="258"/>
            <ac:spMk id="26" creationId="{4ECA8F18-DEA5-458D-9B2A-6C0805680054}"/>
          </ac:spMkLst>
        </pc:spChg>
        <pc:spChg chg="add del mod">
          <ac:chgData name="Navarik Jakub" userId="fbd977b8-d8e4-4bad-8149-584a1df4ae6a" providerId="ADAL" clId="{FED00978-FDDB-46AD-8A2D-D67E33A8B08C}" dt="2019-01-21T12:31:49.025" v="383" actId="478"/>
          <ac:spMkLst>
            <pc:docMk/>
            <pc:sldMk cId="2398532034" sldId="258"/>
            <ac:spMk id="27" creationId="{25F3E3DC-0FF6-4426-A70C-2AB97F51E875}"/>
          </ac:spMkLst>
        </pc:spChg>
        <pc:graphicFrameChg chg="add del mod">
          <ac:chgData name="Navarik Jakub" userId="fbd977b8-d8e4-4bad-8149-584a1df4ae6a" providerId="ADAL" clId="{FED00978-FDDB-46AD-8A2D-D67E33A8B08C}" dt="2019-01-21T12:31:42.161" v="381" actId="478"/>
          <ac:graphicFrameMkLst>
            <pc:docMk/>
            <pc:sldMk cId="2398532034" sldId="258"/>
            <ac:graphicFrameMk id="21" creationId="{35DA0040-FC48-47A4-A3A0-9E05261DCE97}"/>
          </ac:graphicFrameMkLst>
        </pc:graphicFrameChg>
        <pc:picChg chg="add del mod ord">
          <ac:chgData name="Navarik Jakub" userId="fbd977b8-d8e4-4bad-8149-584a1df4ae6a" providerId="ADAL" clId="{FED00978-FDDB-46AD-8A2D-D67E33A8B08C}" dt="2019-01-21T12:13:00.323" v="8" actId="478"/>
          <ac:picMkLst>
            <pc:docMk/>
            <pc:sldMk cId="2398532034" sldId="258"/>
            <ac:picMk id="17" creationId="{FC93E922-39D9-4C95-BAA8-E2F290F1C82D}"/>
          </ac:picMkLst>
        </pc:picChg>
        <pc:picChg chg="add mod modCrop">
          <ac:chgData name="Navarik Jakub" userId="fbd977b8-d8e4-4bad-8149-584a1df4ae6a" providerId="ADAL" clId="{FED00978-FDDB-46AD-8A2D-D67E33A8B08C}" dt="2019-01-21T12:29:35.772" v="313" actId="1035"/>
          <ac:picMkLst>
            <pc:docMk/>
            <pc:sldMk cId="2398532034" sldId="258"/>
            <ac:picMk id="23" creationId="{421DE1DA-FAC5-4A87-8BA7-D21D2F1982CD}"/>
          </ac:picMkLst>
        </pc:picChg>
        <pc:picChg chg="add del mod">
          <ac:chgData name="Navarik Jakub" userId="fbd977b8-d8e4-4bad-8149-584a1df4ae6a" providerId="ADAL" clId="{FED00978-FDDB-46AD-8A2D-D67E33A8B08C}" dt="2019-01-21T12:31:44.582" v="382" actId="478"/>
          <ac:picMkLst>
            <pc:docMk/>
            <pc:sldMk cId="2398532034" sldId="258"/>
            <ac:picMk id="25" creationId="{5BD59568-62CB-4D17-8B36-6CF71203DC85}"/>
          </ac:picMkLst>
        </pc:picChg>
      </pc:sldChg>
      <pc:sldChg chg="add ord modNotesTx">
        <pc:chgData name="Navarik Jakub" userId="fbd977b8-d8e4-4bad-8149-584a1df4ae6a" providerId="ADAL" clId="{FED00978-FDDB-46AD-8A2D-D67E33A8B08C}" dt="2019-01-24T11:31:14.296" v="3418" actId="20577"/>
        <pc:sldMkLst>
          <pc:docMk/>
          <pc:sldMk cId="161320182" sldId="259"/>
        </pc:sldMkLst>
      </pc:sldChg>
      <pc:sldChg chg="delSp add modNotesTx">
        <pc:chgData name="Navarik Jakub" userId="fbd977b8-d8e4-4bad-8149-584a1df4ae6a" providerId="ADAL" clId="{FED00978-FDDB-46AD-8A2D-D67E33A8B08C}" dt="2019-01-24T12:05:26.650" v="5521" actId="20577"/>
        <pc:sldMkLst>
          <pc:docMk/>
          <pc:sldMk cId="714793929" sldId="260"/>
        </pc:sldMkLst>
        <pc:graphicFrameChg chg="del">
          <ac:chgData name="Navarik Jakub" userId="fbd977b8-d8e4-4bad-8149-584a1df4ae6a" providerId="ADAL" clId="{FED00978-FDDB-46AD-8A2D-D67E33A8B08C}" dt="2019-01-21T12:31:54.198" v="384" actId="478"/>
          <ac:graphicFrameMkLst>
            <pc:docMk/>
            <pc:sldMk cId="714793929" sldId="260"/>
            <ac:graphicFrameMk id="21" creationId="{35DA0040-FC48-47A4-A3A0-9E05261DCE97}"/>
          </ac:graphicFrameMkLst>
        </pc:graphicFrameChg>
      </pc:sldChg>
      <pc:sldChg chg="addSp modSp add modNotesTx">
        <pc:chgData name="Navarik Jakub" userId="fbd977b8-d8e4-4bad-8149-584a1df4ae6a" providerId="ADAL" clId="{FED00978-FDDB-46AD-8A2D-D67E33A8B08C}" dt="2019-01-24T12:06:23.490" v="5694" actId="20577"/>
        <pc:sldMkLst>
          <pc:docMk/>
          <pc:sldMk cId="1895450821" sldId="261"/>
        </pc:sldMkLst>
        <pc:cxnChg chg="add mod">
          <ac:chgData name="Navarik Jakub" userId="fbd977b8-d8e4-4bad-8149-584a1df4ae6a" providerId="ADAL" clId="{FED00978-FDDB-46AD-8A2D-D67E33A8B08C}" dt="2019-01-22T15:25:21.371" v="1793" actId="1076"/>
          <ac:cxnSpMkLst>
            <pc:docMk/>
            <pc:sldMk cId="1895450821" sldId="261"/>
            <ac:cxnSpMk id="3" creationId="{018C8F0B-8977-4A87-9DD1-16A1BF4D47BF}"/>
          </ac:cxnSpMkLst>
        </pc:cxnChg>
      </pc:sldChg>
      <pc:sldChg chg="addSp modSp add modNotesTx">
        <pc:chgData name="Navarik Jakub" userId="fbd977b8-d8e4-4bad-8149-584a1df4ae6a" providerId="ADAL" clId="{FED00978-FDDB-46AD-8A2D-D67E33A8B08C}" dt="2019-01-24T12:07:45.243" v="5929" actId="5793"/>
        <pc:sldMkLst>
          <pc:docMk/>
          <pc:sldMk cId="613745107" sldId="262"/>
        </pc:sldMkLst>
        <pc:spChg chg="add mod">
          <ac:chgData name="Navarik Jakub" userId="fbd977b8-d8e4-4bad-8149-584a1df4ae6a" providerId="ADAL" clId="{FED00978-FDDB-46AD-8A2D-D67E33A8B08C}" dt="2019-01-21T12:33:34.678" v="499" actId="1037"/>
          <ac:spMkLst>
            <pc:docMk/>
            <pc:sldMk cId="613745107" sldId="262"/>
            <ac:spMk id="2" creationId="{3B53A374-8450-4A3D-8102-D9BACC8249D0}"/>
          </ac:spMkLst>
        </pc:spChg>
        <pc:spChg chg="add mod ord">
          <ac:chgData name="Navarik Jakub" userId="fbd977b8-d8e4-4bad-8149-584a1df4ae6a" providerId="ADAL" clId="{FED00978-FDDB-46AD-8A2D-D67E33A8B08C}" dt="2019-01-21T12:34:13.755" v="512" actId="171"/>
          <ac:spMkLst>
            <pc:docMk/>
            <pc:sldMk cId="613745107" sldId="262"/>
            <ac:spMk id="3" creationId="{0888FF01-84E6-404C-9CAF-09865BCFB245}"/>
          </ac:spMkLst>
        </pc:spChg>
        <pc:cxnChg chg="add">
          <ac:chgData name="Navarik Jakub" userId="fbd977b8-d8e4-4bad-8149-584a1df4ae6a" providerId="ADAL" clId="{FED00978-FDDB-46AD-8A2D-D67E33A8B08C}" dt="2019-01-22T15:25:27.215" v="1794"/>
          <ac:cxnSpMkLst>
            <pc:docMk/>
            <pc:sldMk cId="613745107" sldId="262"/>
            <ac:cxnSpMk id="14" creationId="{7A8C9D9A-EB71-4A8D-A3ED-574B258D5561}"/>
          </ac:cxnSpMkLst>
        </pc:cxnChg>
      </pc:sldChg>
      <pc:sldChg chg="addSp modSp add ord modNotesTx">
        <pc:chgData name="Navarik Jakub" userId="fbd977b8-d8e4-4bad-8149-584a1df4ae6a" providerId="ADAL" clId="{FED00978-FDDB-46AD-8A2D-D67E33A8B08C}" dt="2019-01-24T11:37:03.114" v="3844" actId="20577"/>
        <pc:sldMkLst>
          <pc:docMk/>
          <pc:sldMk cId="2251532323" sldId="263"/>
        </pc:sldMkLst>
        <pc:cxnChg chg="add mod">
          <ac:chgData name="Navarik Jakub" userId="fbd977b8-d8e4-4bad-8149-584a1df4ae6a" providerId="ADAL" clId="{FED00978-FDDB-46AD-8A2D-D67E33A8B08C}" dt="2019-01-22T10:00:52.677" v="899" actId="692"/>
          <ac:cxnSpMkLst>
            <pc:docMk/>
            <pc:sldMk cId="2251532323" sldId="263"/>
            <ac:cxnSpMk id="3" creationId="{0A2B2F69-9B11-4782-9120-BBF23B52EF28}"/>
          </ac:cxnSpMkLst>
        </pc:cxnChg>
        <pc:cxnChg chg="add mod">
          <ac:chgData name="Navarik Jakub" userId="fbd977b8-d8e4-4bad-8149-584a1df4ae6a" providerId="ADAL" clId="{FED00978-FDDB-46AD-8A2D-D67E33A8B08C}" dt="2019-01-22T10:00:39.597" v="896" actId="692"/>
          <ac:cxnSpMkLst>
            <pc:docMk/>
            <pc:sldMk cId="2251532323" sldId="263"/>
            <ac:cxnSpMk id="11" creationId="{92AB3B9C-55E8-4D3D-941B-0814CA2EA5B6}"/>
          </ac:cxnSpMkLst>
        </pc:cxnChg>
        <pc:cxnChg chg="add mod">
          <ac:chgData name="Navarik Jakub" userId="fbd977b8-d8e4-4bad-8149-584a1df4ae6a" providerId="ADAL" clId="{FED00978-FDDB-46AD-8A2D-D67E33A8B08C}" dt="2019-01-22T10:00:48.336" v="898" actId="692"/>
          <ac:cxnSpMkLst>
            <pc:docMk/>
            <pc:sldMk cId="2251532323" sldId="263"/>
            <ac:cxnSpMk id="13" creationId="{2B4E477E-22C4-49A2-A604-59E09289FEB7}"/>
          </ac:cxnSpMkLst>
        </pc:cxnChg>
        <pc:cxnChg chg="add mod">
          <ac:chgData name="Navarik Jakub" userId="fbd977b8-d8e4-4bad-8149-584a1df4ae6a" providerId="ADAL" clId="{FED00978-FDDB-46AD-8A2D-D67E33A8B08C}" dt="2019-01-22T10:00:43.520" v="897" actId="692"/>
          <ac:cxnSpMkLst>
            <pc:docMk/>
            <pc:sldMk cId="2251532323" sldId="263"/>
            <ac:cxnSpMk id="14" creationId="{B1247469-5D03-41D6-8652-38C05A0F94D4}"/>
          </ac:cxnSpMkLst>
        </pc:cxnChg>
      </pc:sldChg>
      <pc:sldChg chg="addSp delSp add ord modNotesTx">
        <pc:chgData name="Navarik Jakub" userId="fbd977b8-d8e4-4bad-8149-584a1df4ae6a" providerId="ADAL" clId="{FED00978-FDDB-46AD-8A2D-D67E33A8B08C}" dt="2019-01-24T12:00:29.065" v="4876" actId="20577"/>
        <pc:sldMkLst>
          <pc:docMk/>
          <pc:sldMk cId="958036762" sldId="268"/>
        </pc:sldMkLst>
        <pc:spChg chg="add del">
          <ac:chgData name="Navarik Jakub" userId="fbd977b8-d8e4-4bad-8149-584a1df4ae6a" providerId="ADAL" clId="{FED00978-FDDB-46AD-8A2D-D67E33A8B08C}" dt="2019-01-22T10:02:18.899" v="922"/>
          <ac:spMkLst>
            <pc:docMk/>
            <pc:sldMk cId="958036762" sldId="268"/>
            <ac:spMk id="16" creationId="{23A1D376-3C80-4944-AF7E-1C9FC63E1A2C}"/>
          </ac:spMkLst>
        </pc:spChg>
      </pc:sldChg>
      <pc:sldChg chg="delSp add ord modNotesTx">
        <pc:chgData name="Navarik Jakub" userId="fbd977b8-d8e4-4bad-8149-584a1df4ae6a" providerId="ADAL" clId="{FED00978-FDDB-46AD-8A2D-D67E33A8B08C}" dt="2019-01-24T11:56:55.494" v="4255" actId="20577"/>
        <pc:sldMkLst>
          <pc:docMk/>
          <pc:sldMk cId="60092379" sldId="269"/>
        </pc:sldMkLst>
        <pc:spChg chg="del">
          <ac:chgData name="Navarik Jakub" userId="fbd977b8-d8e4-4bad-8149-584a1df4ae6a" providerId="ADAL" clId="{FED00978-FDDB-46AD-8A2D-D67E33A8B08C}" dt="2019-01-21T13:45:33.441" v="857" actId="478"/>
          <ac:spMkLst>
            <pc:docMk/>
            <pc:sldMk cId="60092379" sldId="269"/>
            <ac:spMk id="2" creationId="{3B53A374-8450-4A3D-8102-D9BACC8249D0}"/>
          </ac:spMkLst>
        </pc:spChg>
        <pc:spChg chg="del">
          <ac:chgData name="Navarik Jakub" userId="fbd977b8-d8e4-4bad-8149-584a1df4ae6a" providerId="ADAL" clId="{FED00978-FDDB-46AD-8A2D-D67E33A8B08C}" dt="2019-01-21T13:45:35.858" v="858" actId="478"/>
          <ac:spMkLst>
            <pc:docMk/>
            <pc:sldMk cId="60092379" sldId="269"/>
            <ac:spMk id="3" creationId="{0888FF01-84E6-404C-9CAF-09865BCFB245}"/>
          </ac:spMkLst>
        </pc:spChg>
      </pc:sldChg>
      <pc:sldChg chg="delSp add ord modNotesTx">
        <pc:chgData name="Navarik Jakub" userId="fbd977b8-d8e4-4bad-8149-584a1df4ae6a" providerId="ADAL" clId="{FED00978-FDDB-46AD-8A2D-D67E33A8B08C}" dt="2019-01-24T12:00:05.961" v="4824" actId="478"/>
        <pc:sldMkLst>
          <pc:docMk/>
          <pc:sldMk cId="3874126284" sldId="270"/>
        </pc:sldMkLst>
        <pc:spChg chg="del">
          <ac:chgData name="Navarik Jakub" userId="fbd977b8-d8e4-4bad-8149-584a1df4ae6a" providerId="ADAL" clId="{FED00978-FDDB-46AD-8A2D-D67E33A8B08C}" dt="2019-01-24T12:00:05.961" v="4824" actId="478"/>
          <ac:spMkLst>
            <pc:docMk/>
            <pc:sldMk cId="3874126284" sldId="270"/>
            <ac:spMk id="26" creationId="{4ECA8F18-DEA5-458D-9B2A-6C0805680054}"/>
          </ac:spMkLst>
        </pc:spChg>
        <pc:graphicFrameChg chg="del">
          <ac:chgData name="Navarik Jakub" userId="fbd977b8-d8e4-4bad-8149-584a1df4ae6a" providerId="ADAL" clId="{FED00978-FDDB-46AD-8A2D-D67E33A8B08C}" dt="2019-01-21T13:47:05.724" v="862" actId="478"/>
          <ac:graphicFrameMkLst>
            <pc:docMk/>
            <pc:sldMk cId="3874126284" sldId="270"/>
            <ac:graphicFrameMk id="14" creationId="{C23C2492-CB8D-47B7-82D4-DC2900ED8153}"/>
          </ac:graphicFrameMkLst>
        </pc:graphicFrameChg>
        <pc:picChg chg="del">
          <ac:chgData name="Navarik Jakub" userId="fbd977b8-d8e4-4bad-8149-584a1df4ae6a" providerId="ADAL" clId="{FED00978-FDDB-46AD-8A2D-D67E33A8B08C}" dt="2019-01-24T12:00:04.141" v="4823" actId="478"/>
          <ac:picMkLst>
            <pc:docMk/>
            <pc:sldMk cId="3874126284" sldId="270"/>
            <ac:picMk id="5" creationId="{7397906E-76A4-4FC4-9AD6-078AC3E4EA64}"/>
          </ac:picMkLst>
        </pc:picChg>
      </pc:sldChg>
      <pc:sldChg chg="addSp delSp modSp add ord modNotesTx">
        <pc:chgData name="Navarik Jakub" userId="fbd977b8-d8e4-4bad-8149-584a1df4ae6a" providerId="ADAL" clId="{FED00978-FDDB-46AD-8A2D-D67E33A8B08C}" dt="2019-01-24T11:30:25.556" v="3306" actId="20577"/>
        <pc:sldMkLst>
          <pc:docMk/>
          <pc:sldMk cId="783372370" sldId="271"/>
        </pc:sldMkLst>
        <pc:spChg chg="mod">
          <ac:chgData name="Navarik Jakub" userId="fbd977b8-d8e4-4bad-8149-584a1df4ae6a" providerId="ADAL" clId="{FED00978-FDDB-46AD-8A2D-D67E33A8B08C}" dt="2019-01-22T10:02:11.058" v="920" actId="1076"/>
          <ac:spMkLst>
            <pc:docMk/>
            <pc:sldMk cId="783372370" sldId="271"/>
            <ac:spMk id="2" creationId="{DE911343-1E16-4FE2-BB62-593A0A1EBE81}"/>
          </ac:spMkLst>
        </pc:spChg>
        <pc:spChg chg="del">
          <ac:chgData name="Navarik Jakub" userId="fbd977b8-d8e4-4bad-8149-584a1df4ae6a" providerId="ADAL" clId="{FED00978-FDDB-46AD-8A2D-D67E33A8B08C}" dt="2019-01-22T10:01:35.786" v="917" actId="478"/>
          <ac:spMkLst>
            <pc:docMk/>
            <pc:sldMk cId="783372370" sldId="271"/>
            <ac:spMk id="3" creationId="{423B4316-C174-4207-8959-2E979724FA9F}"/>
          </ac:spMkLst>
        </pc:spChg>
        <pc:spChg chg="del">
          <ac:chgData name="Navarik Jakub" userId="fbd977b8-d8e4-4bad-8149-584a1df4ae6a" providerId="ADAL" clId="{FED00978-FDDB-46AD-8A2D-D67E33A8B08C}" dt="2019-01-22T10:01:16.795" v="911" actId="478"/>
          <ac:spMkLst>
            <pc:docMk/>
            <pc:sldMk cId="783372370" sldId="271"/>
            <ac:spMk id="6" creationId="{61C52570-6F02-464D-8B14-8377EF144DA0}"/>
          </ac:spMkLst>
        </pc:spChg>
        <pc:spChg chg="add del mod">
          <ac:chgData name="Navarik Jakub" userId="fbd977b8-d8e4-4bad-8149-584a1df4ae6a" providerId="ADAL" clId="{FED00978-FDDB-46AD-8A2D-D67E33A8B08C}" dt="2019-01-22T10:01:41.105" v="918" actId="478"/>
          <ac:spMkLst>
            <pc:docMk/>
            <pc:sldMk cId="783372370" sldId="271"/>
            <ac:spMk id="7" creationId="{73A413F8-6315-437A-8652-FF7F984675F9}"/>
          </ac:spMkLst>
        </pc:spChg>
        <pc:spChg chg="add">
          <ac:chgData name="Navarik Jakub" userId="fbd977b8-d8e4-4bad-8149-584a1df4ae6a" providerId="ADAL" clId="{FED00978-FDDB-46AD-8A2D-D67E33A8B08C}" dt="2019-01-22T10:02:04.961" v="919"/>
          <ac:spMkLst>
            <pc:docMk/>
            <pc:sldMk cId="783372370" sldId="271"/>
            <ac:spMk id="11" creationId="{07DC7ECF-B06F-4592-9C7B-C53F475F6F23}"/>
          </ac:spMkLst>
        </pc:spChg>
        <pc:spChg chg="mod">
          <ac:chgData name="Navarik Jakub" userId="fbd977b8-d8e4-4bad-8149-584a1df4ae6a" providerId="ADAL" clId="{FED00978-FDDB-46AD-8A2D-D67E33A8B08C}" dt="2019-01-22T10:01:25.007" v="915" actId="1076"/>
          <ac:spMkLst>
            <pc:docMk/>
            <pc:sldMk cId="783372370" sldId="271"/>
            <ac:spMk id="13" creationId="{1C7D9BB0-E420-4994-8F49-E7209E81E09F}"/>
          </ac:spMkLst>
        </pc:spChg>
        <pc:picChg chg="del">
          <ac:chgData name="Navarik Jakub" userId="fbd977b8-d8e4-4bad-8149-584a1df4ae6a" providerId="ADAL" clId="{FED00978-FDDB-46AD-8A2D-D67E33A8B08C}" dt="2019-01-22T10:01:05.059" v="901" actId="478"/>
          <ac:picMkLst>
            <pc:docMk/>
            <pc:sldMk cId="783372370" sldId="271"/>
            <ac:picMk id="5" creationId="{697A14AD-57B2-42B8-829E-D7FCB36E916D}"/>
          </ac:picMkLst>
        </pc:picChg>
      </pc:sldChg>
      <pc:sldChg chg="modSp add modNotesTx">
        <pc:chgData name="Navarik Jakub" userId="fbd977b8-d8e4-4bad-8149-584a1df4ae6a" providerId="ADAL" clId="{FED00978-FDDB-46AD-8A2D-D67E33A8B08C}" dt="2019-01-24T12:11:30.776" v="6360" actId="20577"/>
        <pc:sldMkLst>
          <pc:docMk/>
          <pc:sldMk cId="2966563792" sldId="272"/>
        </pc:sldMkLst>
        <pc:spChg chg="mod">
          <ac:chgData name="Navarik Jakub" userId="fbd977b8-d8e4-4bad-8149-584a1df4ae6a" providerId="ADAL" clId="{FED00978-FDDB-46AD-8A2D-D67E33A8B08C}" dt="2019-01-22T10:07:01.514" v="932" actId="20577"/>
          <ac:spMkLst>
            <pc:docMk/>
            <pc:sldMk cId="2966563792" sldId="272"/>
            <ac:spMk id="2" creationId="{DE911343-1E16-4FE2-BB62-593A0A1EBE81}"/>
          </ac:spMkLst>
        </pc:spChg>
      </pc:sldChg>
      <pc:sldChg chg="addSp delSp modSp add modNotesTx">
        <pc:chgData name="Navarik Jakub" userId="fbd977b8-d8e4-4bad-8149-584a1df4ae6a" providerId="ADAL" clId="{FED00978-FDDB-46AD-8A2D-D67E33A8B08C}" dt="2019-01-24T12:15:15.833" v="6557" actId="20577"/>
        <pc:sldMkLst>
          <pc:docMk/>
          <pc:sldMk cId="3214067532" sldId="273"/>
        </pc:sldMkLst>
        <pc:spChg chg="add del">
          <ac:chgData name="Navarik Jakub" userId="fbd977b8-d8e4-4bad-8149-584a1df4ae6a" providerId="ADAL" clId="{FED00978-FDDB-46AD-8A2D-D67E33A8B08C}" dt="2019-01-22T10:11:44.752" v="936" actId="478"/>
          <ac:spMkLst>
            <pc:docMk/>
            <pc:sldMk cId="3214067532" sldId="273"/>
            <ac:spMk id="15" creationId="{E657B94C-17C1-4EB5-AFDD-25649FD3670F}"/>
          </ac:spMkLst>
        </pc:spChg>
        <pc:spChg chg="del">
          <ac:chgData name="Navarik Jakub" userId="fbd977b8-d8e4-4bad-8149-584a1df4ae6a" providerId="ADAL" clId="{FED00978-FDDB-46AD-8A2D-D67E33A8B08C}" dt="2019-01-22T10:11:48.450" v="937" actId="478"/>
          <ac:spMkLst>
            <pc:docMk/>
            <pc:sldMk cId="3214067532" sldId="273"/>
            <ac:spMk id="26" creationId="{4ECA8F18-DEA5-458D-9B2A-6C0805680054}"/>
          </ac:spMkLst>
        </pc:spChg>
        <pc:spChg chg="del">
          <ac:chgData name="Navarik Jakub" userId="fbd977b8-d8e4-4bad-8149-584a1df4ae6a" providerId="ADAL" clId="{FED00978-FDDB-46AD-8A2D-D67E33A8B08C}" dt="2019-01-22T10:11:53.674" v="939" actId="478"/>
          <ac:spMkLst>
            <pc:docMk/>
            <pc:sldMk cId="3214067532" sldId="273"/>
            <ac:spMk id="27" creationId="{25F3E3DC-0FF6-4426-A70C-2AB97F51E875}"/>
          </ac:spMkLst>
        </pc:spChg>
        <pc:picChg chg="add del mod">
          <ac:chgData name="Navarik Jakub" userId="fbd977b8-d8e4-4bad-8149-584a1df4ae6a" providerId="ADAL" clId="{FED00978-FDDB-46AD-8A2D-D67E33A8B08C}" dt="2019-01-22T10:13:17.939" v="968" actId="478"/>
          <ac:picMkLst>
            <pc:docMk/>
            <pc:sldMk cId="3214067532" sldId="273"/>
            <ac:picMk id="3" creationId="{36AB6994-4D7B-4728-8F94-C551C791DD8C}"/>
          </ac:picMkLst>
        </pc:picChg>
        <pc:picChg chg="add">
          <ac:chgData name="Navarik Jakub" userId="fbd977b8-d8e4-4bad-8149-584a1df4ae6a" providerId="ADAL" clId="{FED00978-FDDB-46AD-8A2D-D67E33A8B08C}" dt="2019-01-22T10:12:01.462" v="940"/>
          <ac:picMkLst>
            <pc:docMk/>
            <pc:sldMk cId="3214067532" sldId="273"/>
            <ac:picMk id="11" creationId="{41E06A93-C3E3-4235-8D1C-656F32947FA7}"/>
          </ac:picMkLst>
        </pc:picChg>
        <pc:picChg chg="del">
          <ac:chgData name="Navarik Jakub" userId="fbd977b8-d8e4-4bad-8149-584a1df4ae6a" providerId="ADAL" clId="{FED00978-FDDB-46AD-8A2D-D67E33A8B08C}" dt="2019-01-22T10:11:40.461" v="934" actId="478"/>
          <ac:picMkLst>
            <pc:docMk/>
            <pc:sldMk cId="3214067532" sldId="273"/>
            <ac:picMk id="23" creationId="{421DE1DA-FAC5-4A87-8BA7-D21D2F1982CD}"/>
          </ac:picMkLst>
        </pc:picChg>
        <pc:picChg chg="del">
          <ac:chgData name="Navarik Jakub" userId="fbd977b8-d8e4-4bad-8149-584a1df4ae6a" providerId="ADAL" clId="{FED00978-FDDB-46AD-8A2D-D67E33A8B08C}" dt="2019-01-22T10:11:50.644" v="938" actId="478"/>
          <ac:picMkLst>
            <pc:docMk/>
            <pc:sldMk cId="3214067532" sldId="273"/>
            <ac:picMk id="25" creationId="{5BD59568-62CB-4D17-8B36-6CF71203DC85}"/>
          </ac:picMkLst>
        </pc:picChg>
        <pc:cxnChg chg="add del mod">
          <ac:chgData name="Navarik Jakub" userId="fbd977b8-d8e4-4bad-8149-584a1df4ae6a" providerId="ADAL" clId="{FED00978-FDDB-46AD-8A2D-D67E33A8B08C}" dt="2019-01-22T10:13:15.725" v="967" actId="478"/>
          <ac:cxnSpMkLst>
            <pc:docMk/>
            <pc:sldMk cId="3214067532" sldId="273"/>
            <ac:cxnSpMk id="5" creationId="{13D32AF2-F171-4AB7-A46F-42ADBB7D188E}"/>
          </ac:cxnSpMkLst>
        </pc:cxnChg>
      </pc:sldChg>
      <pc:sldChg chg="add modNotesTx">
        <pc:chgData name="Navarik Jakub" userId="fbd977b8-d8e4-4bad-8149-584a1df4ae6a" providerId="ADAL" clId="{FED00978-FDDB-46AD-8A2D-D67E33A8B08C}" dt="2019-01-24T19:48:28.794" v="16125" actId="20577"/>
        <pc:sldMkLst>
          <pc:docMk/>
          <pc:sldMk cId="3492290464" sldId="274"/>
        </pc:sldMkLst>
      </pc:sldChg>
      <pc:sldChg chg="addSp delSp modSp add ord modNotesTx">
        <pc:chgData name="Navarik Jakub" userId="fbd977b8-d8e4-4bad-8149-584a1df4ae6a" providerId="ADAL" clId="{FED00978-FDDB-46AD-8A2D-D67E33A8B08C}" dt="2019-01-24T12:28:24.663" v="8413" actId="6549"/>
        <pc:sldMkLst>
          <pc:docMk/>
          <pc:sldMk cId="1119079454" sldId="275"/>
        </pc:sldMkLst>
        <pc:spChg chg="ord">
          <ac:chgData name="Navarik Jakub" userId="fbd977b8-d8e4-4bad-8149-584a1df4ae6a" providerId="ADAL" clId="{FED00978-FDDB-46AD-8A2D-D67E33A8B08C}" dt="2019-01-22T11:02:10.164" v="982" actId="167"/>
          <ac:spMkLst>
            <pc:docMk/>
            <pc:sldMk cId="1119079454" sldId="275"/>
            <ac:spMk id="15" creationId="{E657B94C-17C1-4EB5-AFDD-25649FD3670F}"/>
          </ac:spMkLst>
        </pc:spChg>
        <pc:picChg chg="del">
          <ac:chgData name="Navarik Jakub" userId="fbd977b8-d8e4-4bad-8149-584a1df4ae6a" providerId="ADAL" clId="{FED00978-FDDB-46AD-8A2D-D67E33A8B08C}" dt="2019-01-22T11:01:42.846" v="974" actId="478"/>
          <ac:picMkLst>
            <pc:docMk/>
            <pc:sldMk cId="1119079454" sldId="275"/>
            <ac:picMk id="3" creationId="{36AB6994-4D7B-4728-8F94-C551C791DD8C}"/>
          </ac:picMkLst>
        </pc:picChg>
        <pc:picChg chg="add mod ord modCrop">
          <ac:chgData name="Navarik Jakub" userId="fbd977b8-d8e4-4bad-8149-584a1df4ae6a" providerId="ADAL" clId="{FED00978-FDDB-46AD-8A2D-D67E33A8B08C}" dt="2019-01-22T11:01:57.934" v="980" actId="167"/>
          <ac:picMkLst>
            <pc:docMk/>
            <pc:sldMk cId="1119079454" sldId="275"/>
            <ac:picMk id="4" creationId="{A563F2BE-C6FA-430D-A3F8-C43E105CBEBB}"/>
          </ac:picMkLst>
        </pc:picChg>
        <pc:picChg chg="ord">
          <ac:chgData name="Navarik Jakub" userId="fbd977b8-d8e4-4bad-8149-584a1df4ae6a" providerId="ADAL" clId="{FED00978-FDDB-46AD-8A2D-D67E33A8B08C}" dt="2019-01-22T11:02:14.257" v="983" actId="167"/>
          <ac:picMkLst>
            <pc:docMk/>
            <pc:sldMk cId="1119079454" sldId="275"/>
            <ac:picMk id="12" creationId="{3C184B0D-B071-4F82-9F13-E28F10ADFEEE}"/>
          </ac:picMkLst>
        </pc:picChg>
      </pc:sldChg>
      <pc:sldChg chg="addSp delSp modSp add modNotesTx">
        <pc:chgData name="Navarik Jakub" userId="fbd977b8-d8e4-4bad-8149-584a1df4ae6a" providerId="ADAL" clId="{FED00978-FDDB-46AD-8A2D-D67E33A8B08C}" dt="2019-01-24T12:27:53.015" v="8323" actId="20577"/>
        <pc:sldMkLst>
          <pc:docMk/>
          <pc:sldMk cId="2030921675" sldId="276"/>
        </pc:sldMkLst>
        <pc:spChg chg="ord">
          <ac:chgData name="Navarik Jakub" userId="fbd977b8-d8e4-4bad-8149-584a1df4ae6a" providerId="ADAL" clId="{FED00978-FDDB-46AD-8A2D-D67E33A8B08C}" dt="2019-01-22T11:03:24.957" v="996" actId="167"/>
          <ac:spMkLst>
            <pc:docMk/>
            <pc:sldMk cId="2030921675" sldId="276"/>
            <ac:spMk id="15" creationId="{E657B94C-17C1-4EB5-AFDD-25649FD3670F}"/>
          </ac:spMkLst>
        </pc:spChg>
        <pc:picChg chg="add mod ord">
          <ac:chgData name="Navarik Jakub" userId="fbd977b8-d8e4-4bad-8149-584a1df4ae6a" providerId="ADAL" clId="{FED00978-FDDB-46AD-8A2D-D67E33A8B08C}" dt="2019-01-22T11:03:36.658" v="1012" actId="1035"/>
          <ac:picMkLst>
            <pc:docMk/>
            <pc:sldMk cId="2030921675" sldId="276"/>
            <ac:picMk id="3" creationId="{0AD091CD-3DFC-423E-9E5A-F7F483323E8D}"/>
          </ac:picMkLst>
        </pc:picChg>
        <pc:picChg chg="del">
          <ac:chgData name="Navarik Jakub" userId="fbd977b8-d8e4-4bad-8149-584a1df4ae6a" providerId="ADAL" clId="{FED00978-FDDB-46AD-8A2D-D67E33A8B08C}" dt="2019-01-22T11:02:29.977" v="986" actId="478"/>
          <ac:picMkLst>
            <pc:docMk/>
            <pc:sldMk cId="2030921675" sldId="276"/>
            <ac:picMk id="4" creationId="{A563F2BE-C6FA-430D-A3F8-C43E105CBEBB}"/>
          </ac:picMkLst>
        </pc:picChg>
        <pc:picChg chg="del">
          <ac:chgData name="Navarik Jakub" userId="fbd977b8-d8e4-4bad-8149-584a1df4ae6a" providerId="ADAL" clId="{FED00978-FDDB-46AD-8A2D-D67E33A8B08C}" dt="2019-01-22T11:02:32.836" v="988" actId="478"/>
          <ac:picMkLst>
            <pc:docMk/>
            <pc:sldMk cId="2030921675" sldId="276"/>
            <ac:picMk id="11" creationId="{41E06A93-C3E3-4235-8D1C-656F32947FA7}"/>
          </ac:picMkLst>
        </pc:picChg>
        <pc:picChg chg="ord">
          <ac:chgData name="Navarik Jakub" userId="fbd977b8-d8e4-4bad-8149-584a1df4ae6a" providerId="ADAL" clId="{FED00978-FDDB-46AD-8A2D-D67E33A8B08C}" dt="2019-01-22T11:03:28.825" v="997" actId="167"/>
          <ac:picMkLst>
            <pc:docMk/>
            <pc:sldMk cId="2030921675" sldId="276"/>
            <ac:picMk id="12" creationId="{3C184B0D-B071-4F82-9F13-E28F10ADFEEE}"/>
          </ac:picMkLst>
        </pc:picChg>
        <pc:cxnChg chg="del">
          <ac:chgData name="Navarik Jakub" userId="fbd977b8-d8e4-4bad-8149-584a1df4ae6a" providerId="ADAL" clId="{FED00978-FDDB-46AD-8A2D-D67E33A8B08C}" dt="2019-01-22T11:02:32.029" v="987" actId="478"/>
          <ac:cxnSpMkLst>
            <pc:docMk/>
            <pc:sldMk cId="2030921675" sldId="276"/>
            <ac:cxnSpMk id="5" creationId="{13D32AF2-F171-4AB7-A46F-42ADBB7D188E}"/>
          </ac:cxnSpMkLst>
        </pc:cxnChg>
      </pc:sldChg>
      <pc:sldChg chg="addSp delSp modSp add modNotesTx">
        <pc:chgData name="Navarik Jakub" userId="fbd977b8-d8e4-4bad-8149-584a1df4ae6a" providerId="ADAL" clId="{FED00978-FDDB-46AD-8A2D-D67E33A8B08C}" dt="2019-01-24T12:29:51.474" v="8641" actId="20577"/>
        <pc:sldMkLst>
          <pc:docMk/>
          <pc:sldMk cId="435274438" sldId="277"/>
        </pc:sldMkLst>
        <pc:picChg chg="del">
          <ac:chgData name="Navarik Jakub" userId="fbd977b8-d8e4-4bad-8149-584a1df4ae6a" providerId="ADAL" clId="{FED00978-FDDB-46AD-8A2D-D67E33A8B08C}" dt="2019-01-22T11:08:13.811" v="1085" actId="478"/>
          <ac:picMkLst>
            <pc:docMk/>
            <pc:sldMk cId="435274438" sldId="277"/>
            <ac:picMk id="3" creationId="{0AD091CD-3DFC-423E-9E5A-F7F483323E8D}"/>
          </ac:picMkLst>
        </pc:picChg>
        <pc:picChg chg="add mod">
          <ac:chgData name="Navarik Jakub" userId="fbd977b8-d8e4-4bad-8149-584a1df4ae6a" providerId="ADAL" clId="{FED00978-FDDB-46AD-8A2D-D67E33A8B08C}" dt="2019-01-22T11:10:49.892" v="1118" actId="1038"/>
          <ac:picMkLst>
            <pc:docMk/>
            <pc:sldMk cId="435274438" sldId="277"/>
            <ac:picMk id="4" creationId="{87BADCEF-F7BD-4ACB-8D17-57FAF0E5861A}"/>
          </ac:picMkLst>
        </pc:picChg>
        <pc:picChg chg="add del mod modCrop">
          <ac:chgData name="Navarik Jakub" userId="fbd977b8-d8e4-4bad-8149-584a1df4ae6a" providerId="ADAL" clId="{FED00978-FDDB-46AD-8A2D-D67E33A8B08C}" dt="2019-01-22T11:10:58.660" v="1125" actId="478"/>
          <ac:picMkLst>
            <pc:docMk/>
            <pc:sldMk cId="435274438" sldId="277"/>
            <ac:picMk id="6" creationId="{F90C80EB-598F-48E4-8589-8C258E061DA4}"/>
          </ac:picMkLst>
        </pc:picChg>
      </pc:sldChg>
      <pc:sldChg chg="modSp add modNotesTx">
        <pc:chgData name="Navarik Jakub" userId="fbd977b8-d8e4-4bad-8149-584a1df4ae6a" providerId="ADAL" clId="{FED00978-FDDB-46AD-8A2D-D67E33A8B08C}" dt="2019-01-24T12:29:12.917" v="8555" actId="20577"/>
        <pc:sldMkLst>
          <pc:docMk/>
          <pc:sldMk cId="2498978013" sldId="278"/>
        </pc:sldMkLst>
        <pc:spChg chg="mod">
          <ac:chgData name="Navarik Jakub" userId="fbd977b8-d8e4-4bad-8149-584a1df4ae6a" providerId="ADAL" clId="{FED00978-FDDB-46AD-8A2D-D67E33A8B08C}" dt="2019-01-22T11:06:10.450" v="1083" actId="20577"/>
          <ac:spMkLst>
            <pc:docMk/>
            <pc:sldMk cId="2498978013" sldId="278"/>
            <ac:spMk id="2" creationId="{DE911343-1E16-4FE2-BB62-593A0A1EBE81}"/>
          </ac:spMkLst>
        </pc:spChg>
      </pc:sldChg>
      <pc:sldChg chg="add modNotesTx">
        <pc:chgData name="Navarik Jakub" userId="fbd977b8-d8e4-4bad-8149-584a1df4ae6a" providerId="ADAL" clId="{FED00978-FDDB-46AD-8A2D-D67E33A8B08C}" dt="2019-01-24T12:31:14.829" v="8928" actId="20577"/>
        <pc:sldMkLst>
          <pc:docMk/>
          <pc:sldMk cId="3546704530" sldId="279"/>
        </pc:sldMkLst>
      </pc:sldChg>
      <pc:sldChg chg="addSp delSp modSp add modNotesTx">
        <pc:chgData name="Navarik Jakub" userId="fbd977b8-d8e4-4bad-8149-584a1df4ae6a" providerId="ADAL" clId="{FED00978-FDDB-46AD-8A2D-D67E33A8B08C}" dt="2019-01-24T12:36:01.240" v="9960" actId="20577"/>
        <pc:sldMkLst>
          <pc:docMk/>
          <pc:sldMk cId="3733951564" sldId="280"/>
        </pc:sldMkLst>
        <pc:spChg chg="add mod">
          <ac:chgData name="Navarik Jakub" userId="fbd977b8-d8e4-4bad-8149-584a1df4ae6a" providerId="ADAL" clId="{FED00978-FDDB-46AD-8A2D-D67E33A8B08C}" dt="2019-01-22T11:15:02.752" v="1143" actId="2085"/>
          <ac:spMkLst>
            <pc:docMk/>
            <pc:sldMk cId="3733951564" sldId="280"/>
            <ac:spMk id="2" creationId="{CE983244-3170-4A86-9B23-046873356FD3}"/>
          </ac:spMkLst>
        </pc:spChg>
        <pc:spChg chg="add mod ord">
          <ac:chgData name="Navarik Jakub" userId="fbd977b8-d8e4-4bad-8149-584a1df4ae6a" providerId="ADAL" clId="{FED00978-FDDB-46AD-8A2D-D67E33A8B08C}" dt="2019-01-22T11:15:04.992" v="1144" actId="2085"/>
          <ac:spMkLst>
            <pc:docMk/>
            <pc:sldMk cId="3733951564" sldId="280"/>
            <ac:spMk id="3" creationId="{B6214147-37A2-41C9-8B86-C7611AF2026A}"/>
          </ac:spMkLst>
        </pc:spChg>
        <pc:spChg chg="add mod">
          <ac:chgData name="Navarik Jakub" userId="fbd977b8-d8e4-4bad-8149-584a1df4ae6a" providerId="ADAL" clId="{FED00978-FDDB-46AD-8A2D-D67E33A8B08C}" dt="2019-01-22T11:15:52.132" v="1198" actId="1036"/>
          <ac:spMkLst>
            <pc:docMk/>
            <pc:sldMk cId="3733951564" sldId="280"/>
            <ac:spMk id="5" creationId="{89E94E31-4A39-403B-BBF8-FE876136356C}"/>
          </ac:spMkLst>
        </pc:spChg>
        <pc:spChg chg="add mod">
          <ac:chgData name="Navarik Jakub" userId="fbd977b8-d8e4-4bad-8149-584a1df4ae6a" providerId="ADAL" clId="{FED00978-FDDB-46AD-8A2D-D67E33A8B08C}" dt="2019-01-22T11:16:42.493" v="1239" actId="1076"/>
          <ac:spMkLst>
            <pc:docMk/>
            <pc:sldMk cId="3733951564" sldId="280"/>
            <ac:spMk id="7" creationId="{326B99F4-C83D-4976-8112-C48825971A8D}"/>
          </ac:spMkLst>
        </pc:spChg>
        <pc:spChg chg="add del mod">
          <ac:chgData name="Navarik Jakub" userId="fbd977b8-d8e4-4bad-8149-584a1df4ae6a" providerId="ADAL" clId="{FED00978-FDDB-46AD-8A2D-D67E33A8B08C}" dt="2019-01-22T11:18:36.507" v="1277" actId="478"/>
          <ac:spMkLst>
            <pc:docMk/>
            <pc:sldMk cId="3733951564" sldId="280"/>
            <ac:spMk id="11" creationId="{F35730E7-3161-4309-9C46-9D5292CB18C2}"/>
          </ac:spMkLst>
        </pc:spChg>
        <pc:spChg chg="add mod">
          <ac:chgData name="Navarik Jakub" userId="fbd977b8-d8e4-4bad-8149-584a1df4ae6a" providerId="ADAL" clId="{FED00978-FDDB-46AD-8A2D-D67E33A8B08C}" dt="2019-01-22T11:15:56.868" v="1207" actId="1036"/>
          <ac:spMkLst>
            <pc:docMk/>
            <pc:sldMk cId="3733951564" sldId="280"/>
            <ac:spMk id="13" creationId="{A1C8BEFD-8A5C-4718-8493-4209FC3D94C4}"/>
          </ac:spMkLst>
        </pc:spChg>
        <pc:spChg chg="add mod">
          <ac:chgData name="Navarik Jakub" userId="fbd977b8-d8e4-4bad-8149-584a1df4ae6a" providerId="ADAL" clId="{FED00978-FDDB-46AD-8A2D-D67E33A8B08C}" dt="2019-01-22T11:16:31.563" v="1235" actId="1076"/>
          <ac:spMkLst>
            <pc:docMk/>
            <pc:sldMk cId="3733951564" sldId="280"/>
            <ac:spMk id="14" creationId="{8742944E-FBA1-4C6D-A1BD-DA545A50B5FC}"/>
          </ac:spMkLst>
        </pc:spChg>
        <pc:picChg chg="del">
          <ac:chgData name="Navarik Jakub" userId="fbd977b8-d8e4-4bad-8149-584a1df4ae6a" providerId="ADAL" clId="{FED00978-FDDB-46AD-8A2D-D67E33A8B08C}" dt="2019-01-22T11:11:06.790" v="1127" actId="478"/>
          <ac:picMkLst>
            <pc:docMk/>
            <pc:sldMk cId="3733951564" sldId="280"/>
            <ac:picMk id="4" creationId="{87BADCEF-F7BD-4ACB-8D17-57FAF0E5861A}"/>
          </ac:picMkLst>
        </pc:picChg>
        <pc:picChg chg="del">
          <ac:chgData name="Navarik Jakub" userId="fbd977b8-d8e4-4bad-8149-584a1df4ae6a" providerId="ADAL" clId="{FED00978-FDDB-46AD-8A2D-D67E33A8B08C}" dt="2019-01-22T11:11:07.795" v="1128" actId="478"/>
          <ac:picMkLst>
            <pc:docMk/>
            <pc:sldMk cId="3733951564" sldId="280"/>
            <ac:picMk id="6" creationId="{F90C80EB-598F-48E4-8589-8C258E061DA4}"/>
          </ac:picMkLst>
        </pc:picChg>
        <pc:cxnChg chg="add mod">
          <ac:chgData name="Navarik Jakub" userId="fbd977b8-d8e4-4bad-8149-584a1df4ae6a" providerId="ADAL" clId="{FED00978-FDDB-46AD-8A2D-D67E33A8B08C}" dt="2019-01-22T11:17:34.487" v="1258" actId="692"/>
          <ac:cxnSpMkLst>
            <pc:docMk/>
            <pc:sldMk cId="3733951564" sldId="280"/>
            <ac:cxnSpMk id="17" creationId="{33C55507-B5C9-4A91-A01C-97BB6DAF2C27}"/>
          </ac:cxnSpMkLst>
        </pc:cxnChg>
        <pc:cxnChg chg="add mod">
          <ac:chgData name="Navarik Jakub" userId="fbd977b8-d8e4-4bad-8149-584a1df4ae6a" providerId="ADAL" clId="{FED00978-FDDB-46AD-8A2D-D67E33A8B08C}" dt="2019-01-22T11:18:02.853" v="1265" actId="14100"/>
          <ac:cxnSpMkLst>
            <pc:docMk/>
            <pc:sldMk cId="3733951564" sldId="280"/>
            <ac:cxnSpMk id="18" creationId="{2E4C5564-A422-4364-92CE-1AA597A58D91}"/>
          </ac:cxnSpMkLst>
        </pc:cxnChg>
        <pc:cxnChg chg="add mod">
          <ac:chgData name="Navarik Jakub" userId="fbd977b8-d8e4-4bad-8149-584a1df4ae6a" providerId="ADAL" clId="{FED00978-FDDB-46AD-8A2D-D67E33A8B08C}" dt="2019-01-22T11:17:59.844" v="1264" actId="14100"/>
          <ac:cxnSpMkLst>
            <pc:docMk/>
            <pc:sldMk cId="3733951564" sldId="280"/>
            <ac:cxnSpMk id="20" creationId="{F6B99FDD-81C8-4D88-A98F-F4A2EFF5E7C7}"/>
          </ac:cxnSpMkLst>
        </pc:cxnChg>
        <pc:cxnChg chg="add mod">
          <ac:chgData name="Navarik Jakub" userId="fbd977b8-d8e4-4bad-8149-584a1df4ae6a" providerId="ADAL" clId="{FED00978-FDDB-46AD-8A2D-D67E33A8B08C}" dt="2019-01-22T11:18:12.283" v="1268" actId="14100"/>
          <ac:cxnSpMkLst>
            <pc:docMk/>
            <pc:sldMk cId="3733951564" sldId="280"/>
            <ac:cxnSpMk id="23" creationId="{BEA9E438-974B-41D0-A0FC-5ED12C46C1E5}"/>
          </ac:cxnSpMkLst>
        </pc:cxnChg>
        <pc:cxnChg chg="add del mod">
          <ac:chgData name="Navarik Jakub" userId="fbd977b8-d8e4-4bad-8149-584a1df4ae6a" providerId="ADAL" clId="{FED00978-FDDB-46AD-8A2D-D67E33A8B08C}" dt="2019-01-22T11:18:38.597" v="1278" actId="478"/>
          <ac:cxnSpMkLst>
            <pc:docMk/>
            <pc:sldMk cId="3733951564" sldId="280"/>
            <ac:cxnSpMk id="25" creationId="{D8209545-DD2F-40D1-9A21-428A95746BF0}"/>
          </ac:cxnSpMkLst>
        </pc:cxnChg>
        <pc:cxnChg chg="add del">
          <ac:chgData name="Navarik Jakub" userId="fbd977b8-d8e4-4bad-8149-584a1df4ae6a" providerId="ADAL" clId="{FED00978-FDDB-46AD-8A2D-D67E33A8B08C}" dt="2019-01-22T11:18:31.267" v="1275"/>
          <ac:cxnSpMkLst>
            <pc:docMk/>
            <pc:sldMk cId="3733951564" sldId="280"/>
            <ac:cxnSpMk id="29" creationId="{82CA95A0-ED00-43AA-8C6A-A42ABA3B6A54}"/>
          </ac:cxnSpMkLst>
        </pc:cxnChg>
      </pc:sldChg>
      <pc:sldChg chg="addSp modSp add modNotesTx">
        <pc:chgData name="Navarik Jakub" userId="fbd977b8-d8e4-4bad-8149-584a1df4ae6a" providerId="ADAL" clId="{FED00978-FDDB-46AD-8A2D-D67E33A8B08C}" dt="2019-01-24T12:34:08.869" v="9571" actId="20577"/>
        <pc:sldMkLst>
          <pc:docMk/>
          <pc:sldMk cId="260541904" sldId="281"/>
        </pc:sldMkLst>
        <pc:spChg chg="add mod">
          <ac:chgData name="Navarik Jakub" userId="fbd977b8-d8e4-4bad-8149-584a1df4ae6a" providerId="ADAL" clId="{FED00978-FDDB-46AD-8A2D-D67E33A8B08C}" dt="2019-01-22T11:19:11.123" v="1297" actId="1076"/>
          <ac:spMkLst>
            <pc:docMk/>
            <pc:sldMk cId="260541904" sldId="281"/>
            <ac:spMk id="4" creationId="{4EC5AEAE-2BA1-4267-8A68-CE19216C34FA}"/>
          </ac:spMkLst>
        </pc:spChg>
      </pc:sldChg>
      <pc:sldChg chg="addSp delSp modSp add modNotesTx">
        <pc:chgData name="Navarik Jakub" userId="fbd977b8-d8e4-4bad-8149-584a1df4ae6a" providerId="ADAL" clId="{FED00978-FDDB-46AD-8A2D-D67E33A8B08C}" dt="2019-01-24T12:35:31.281" v="9874" actId="20577"/>
        <pc:sldMkLst>
          <pc:docMk/>
          <pc:sldMk cId="4264573664" sldId="283"/>
        </pc:sldMkLst>
        <pc:spChg chg="del">
          <ac:chgData name="Navarik Jakub" userId="fbd977b8-d8e4-4bad-8149-584a1df4ae6a" providerId="ADAL" clId="{FED00978-FDDB-46AD-8A2D-D67E33A8B08C}" dt="2019-01-22T11:23:14.119" v="1310" actId="478"/>
          <ac:spMkLst>
            <pc:docMk/>
            <pc:sldMk cId="4264573664" sldId="283"/>
            <ac:spMk id="2" creationId="{CE983244-3170-4A86-9B23-046873356FD3}"/>
          </ac:spMkLst>
        </pc:spChg>
        <pc:spChg chg="del">
          <ac:chgData name="Navarik Jakub" userId="fbd977b8-d8e4-4bad-8149-584a1df4ae6a" providerId="ADAL" clId="{FED00978-FDDB-46AD-8A2D-D67E33A8B08C}" dt="2019-01-22T11:23:13.674" v="1309" actId="478"/>
          <ac:spMkLst>
            <pc:docMk/>
            <pc:sldMk cId="4264573664" sldId="283"/>
            <ac:spMk id="3" creationId="{B6214147-37A2-41C9-8B86-C7611AF2026A}"/>
          </ac:spMkLst>
        </pc:spChg>
        <pc:spChg chg="del">
          <ac:chgData name="Navarik Jakub" userId="fbd977b8-d8e4-4bad-8149-584a1df4ae6a" providerId="ADAL" clId="{FED00978-FDDB-46AD-8A2D-D67E33A8B08C}" dt="2019-01-22T11:23:07.232" v="1307" actId="478"/>
          <ac:spMkLst>
            <pc:docMk/>
            <pc:sldMk cId="4264573664" sldId="283"/>
            <ac:spMk id="5" creationId="{89E94E31-4A39-403B-BBF8-FE876136356C}"/>
          </ac:spMkLst>
        </pc:spChg>
        <pc:spChg chg="del">
          <ac:chgData name="Navarik Jakub" userId="fbd977b8-d8e4-4bad-8149-584a1df4ae6a" providerId="ADAL" clId="{FED00978-FDDB-46AD-8A2D-D67E33A8B08C}" dt="2019-01-22T11:23:11.690" v="1308" actId="478"/>
          <ac:spMkLst>
            <pc:docMk/>
            <pc:sldMk cId="4264573664" sldId="283"/>
            <ac:spMk id="7" creationId="{326B99F4-C83D-4976-8112-C48825971A8D}"/>
          </ac:spMkLst>
        </pc:spChg>
        <pc:spChg chg="del">
          <ac:chgData name="Navarik Jakub" userId="fbd977b8-d8e4-4bad-8149-584a1df4ae6a" providerId="ADAL" clId="{FED00978-FDDB-46AD-8A2D-D67E33A8B08C}" dt="2019-01-22T11:23:18.944" v="1312" actId="478"/>
          <ac:spMkLst>
            <pc:docMk/>
            <pc:sldMk cId="4264573664" sldId="283"/>
            <ac:spMk id="13" creationId="{A1C8BEFD-8A5C-4718-8493-4209FC3D94C4}"/>
          </ac:spMkLst>
        </pc:spChg>
        <pc:spChg chg="del">
          <ac:chgData name="Navarik Jakub" userId="fbd977b8-d8e4-4bad-8149-584a1df4ae6a" providerId="ADAL" clId="{FED00978-FDDB-46AD-8A2D-D67E33A8B08C}" dt="2019-01-22T11:23:17.017" v="1311" actId="478"/>
          <ac:spMkLst>
            <pc:docMk/>
            <pc:sldMk cId="4264573664" sldId="283"/>
            <ac:spMk id="14" creationId="{8742944E-FBA1-4C6D-A1BD-DA545A50B5FC}"/>
          </ac:spMkLst>
        </pc:spChg>
        <pc:picChg chg="add del mod">
          <ac:chgData name="Navarik Jakub" userId="fbd977b8-d8e4-4bad-8149-584a1df4ae6a" providerId="ADAL" clId="{FED00978-FDDB-46AD-8A2D-D67E33A8B08C}" dt="2019-01-22T11:25:46.709" v="1341" actId="478"/>
          <ac:picMkLst>
            <pc:docMk/>
            <pc:sldMk cId="4264573664" sldId="283"/>
            <ac:picMk id="6" creationId="{C83F346A-9AE8-4163-983B-371E2645B066}"/>
          </ac:picMkLst>
        </pc:picChg>
        <pc:picChg chg="add del mod ord">
          <ac:chgData name="Navarik Jakub" userId="fbd977b8-d8e4-4bad-8149-584a1df4ae6a" providerId="ADAL" clId="{FED00978-FDDB-46AD-8A2D-D67E33A8B08C}" dt="2019-01-22T11:25:43.438" v="1340" actId="478"/>
          <ac:picMkLst>
            <pc:docMk/>
            <pc:sldMk cId="4264573664" sldId="283"/>
            <ac:picMk id="16" creationId="{3C730B60-435D-449A-B866-CFDEB3D97E12}"/>
          </ac:picMkLst>
        </pc:picChg>
        <pc:picChg chg="add mod">
          <ac:chgData name="Navarik Jakub" userId="fbd977b8-d8e4-4bad-8149-584a1df4ae6a" providerId="ADAL" clId="{FED00978-FDDB-46AD-8A2D-D67E33A8B08C}" dt="2019-01-22T11:24:26.275" v="1317" actId="1076"/>
          <ac:picMkLst>
            <pc:docMk/>
            <pc:sldMk cId="4264573664" sldId="283"/>
            <ac:picMk id="21" creationId="{8CABCC99-DA66-462E-BA2F-826911780570}"/>
          </ac:picMkLst>
        </pc:picChg>
        <pc:picChg chg="add del">
          <ac:chgData name="Navarik Jakub" userId="fbd977b8-d8e4-4bad-8149-584a1df4ae6a" providerId="ADAL" clId="{FED00978-FDDB-46AD-8A2D-D67E33A8B08C}" dt="2019-01-22T11:25:32.067" v="1338" actId="478"/>
          <ac:picMkLst>
            <pc:docMk/>
            <pc:sldMk cId="4264573664" sldId="283"/>
            <ac:picMk id="24" creationId="{CA7169AC-7416-40F4-ADB6-EE3EEA436E77}"/>
          </ac:picMkLst>
        </pc:picChg>
        <pc:picChg chg="add del mod">
          <ac:chgData name="Navarik Jakub" userId="fbd977b8-d8e4-4bad-8149-584a1df4ae6a" providerId="ADAL" clId="{FED00978-FDDB-46AD-8A2D-D67E33A8B08C}" dt="2019-01-22T11:26:15.981" v="1348" actId="478"/>
          <ac:picMkLst>
            <pc:docMk/>
            <pc:sldMk cId="4264573664" sldId="283"/>
            <ac:picMk id="25" creationId="{2055913B-3104-4024-975F-5841B8070E41}"/>
          </ac:picMkLst>
        </pc:picChg>
        <pc:cxnChg chg="del">
          <ac:chgData name="Navarik Jakub" userId="fbd977b8-d8e4-4bad-8149-584a1df4ae6a" providerId="ADAL" clId="{FED00978-FDDB-46AD-8A2D-D67E33A8B08C}" dt="2019-01-22T11:23:04.340" v="1305" actId="478"/>
          <ac:cxnSpMkLst>
            <pc:docMk/>
            <pc:sldMk cId="4264573664" sldId="283"/>
            <ac:cxnSpMk id="17" creationId="{33C55507-B5C9-4A91-A01C-97BB6DAF2C27}"/>
          </ac:cxnSpMkLst>
        </pc:cxnChg>
        <pc:cxnChg chg="del">
          <ac:chgData name="Navarik Jakub" userId="fbd977b8-d8e4-4bad-8149-584a1df4ae6a" providerId="ADAL" clId="{FED00978-FDDB-46AD-8A2D-D67E33A8B08C}" dt="2019-01-22T11:23:02.206" v="1304" actId="478"/>
          <ac:cxnSpMkLst>
            <pc:docMk/>
            <pc:sldMk cId="4264573664" sldId="283"/>
            <ac:cxnSpMk id="18" creationId="{2E4C5564-A422-4364-92CE-1AA597A58D91}"/>
          </ac:cxnSpMkLst>
        </pc:cxnChg>
        <pc:cxnChg chg="del">
          <ac:chgData name="Navarik Jakub" userId="fbd977b8-d8e4-4bad-8149-584a1df4ae6a" providerId="ADAL" clId="{FED00978-FDDB-46AD-8A2D-D67E33A8B08C}" dt="2019-01-22T11:23:00.531" v="1303" actId="478"/>
          <ac:cxnSpMkLst>
            <pc:docMk/>
            <pc:sldMk cId="4264573664" sldId="283"/>
            <ac:cxnSpMk id="20" creationId="{F6B99FDD-81C8-4D88-A98F-F4A2EFF5E7C7}"/>
          </ac:cxnSpMkLst>
        </pc:cxnChg>
        <pc:cxnChg chg="del">
          <ac:chgData name="Navarik Jakub" userId="fbd977b8-d8e4-4bad-8149-584a1df4ae6a" providerId="ADAL" clId="{FED00978-FDDB-46AD-8A2D-D67E33A8B08C}" dt="2019-01-22T11:22:59.639" v="1302" actId="478"/>
          <ac:cxnSpMkLst>
            <pc:docMk/>
            <pc:sldMk cId="4264573664" sldId="283"/>
            <ac:cxnSpMk id="23" creationId="{BEA9E438-974B-41D0-A0FC-5ED12C46C1E5}"/>
          </ac:cxnSpMkLst>
        </pc:cxnChg>
      </pc:sldChg>
      <pc:sldChg chg="delSp modSp add modNotesTx">
        <pc:chgData name="Navarik Jakub" userId="fbd977b8-d8e4-4bad-8149-584a1df4ae6a" providerId="ADAL" clId="{FED00978-FDDB-46AD-8A2D-D67E33A8B08C}" dt="2019-01-24T12:39:30.101" v="10582" actId="20577"/>
        <pc:sldMkLst>
          <pc:docMk/>
          <pc:sldMk cId="2424791796" sldId="284"/>
        </pc:sldMkLst>
        <pc:picChg chg="mod">
          <ac:chgData name="Navarik Jakub" userId="fbd977b8-d8e4-4bad-8149-584a1df4ae6a" providerId="ADAL" clId="{FED00978-FDDB-46AD-8A2D-D67E33A8B08C}" dt="2019-01-22T11:26:55.115" v="1356" actId="1076"/>
          <ac:picMkLst>
            <pc:docMk/>
            <pc:sldMk cId="2424791796" sldId="284"/>
            <ac:picMk id="6" creationId="{C83F346A-9AE8-4163-983B-371E2645B066}"/>
          </ac:picMkLst>
        </pc:picChg>
        <pc:picChg chg="mod">
          <ac:chgData name="Navarik Jakub" userId="fbd977b8-d8e4-4bad-8149-584a1df4ae6a" providerId="ADAL" clId="{FED00978-FDDB-46AD-8A2D-D67E33A8B08C}" dt="2019-01-22T11:26:43.495" v="1354" actId="1076"/>
          <ac:picMkLst>
            <pc:docMk/>
            <pc:sldMk cId="2424791796" sldId="284"/>
            <ac:picMk id="16" creationId="{3C730B60-435D-449A-B866-CFDEB3D97E12}"/>
          </ac:picMkLst>
        </pc:picChg>
        <pc:picChg chg="del">
          <ac:chgData name="Navarik Jakub" userId="fbd977b8-d8e4-4bad-8149-584a1df4ae6a" providerId="ADAL" clId="{FED00978-FDDB-46AD-8A2D-D67E33A8B08C}" dt="2019-01-22T11:26:30.860" v="1349" actId="478"/>
          <ac:picMkLst>
            <pc:docMk/>
            <pc:sldMk cId="2424791796" sldId="284"/>
            <ac:picMk id="21" creationId="{8CABCC99-DA66-462E-BA2F-826911780570}"/>
          </ac:picMkLst>
        </pc:picChg>
      </pc:sldChg>
      <pc:sldChg chg="add modNotesTx">
        <pc:chgData name="Navarik Jakub" userId="fbd977b8-d8e4-4bad-8149-584a1df4ae6a" providerId="ADAL" clId="{FED00978-FDDB-46AD-8A2D-D67E33A8B08C}" dt="2019-01-24T12:36:24.543" v="10002" actId="20577"/>
        <pc:sldMkLst>
          <pc:docMk/>
          <pc:sldMk cId="2448374671" sldId="285"/>
        </pc:sldMkLst>
      </pc:sldChg>
      <pc:sldChg chg="delSp add modNotesTx">
        <pc:chgData name="Navarik Jakub" userId="fbd977b8-d8e4-4bad-8149-584a1df4ae6a" providerId="ADAL" clId="{FED00978-FDDB-46AD-8A2D-D67E33A8B08C}" dt="2019-01-24T12:37:05.829" v="10132" actId="20577"/>
        <pc:sldMkLst>
          <pc:docMk/>
          <pc:sldMk cId="2964974361" sldId="286"/>
        </pc:sldMkLst>
        <pc:picChg chg="del">
          <ac:chgData name="Navarik Jakub" userId="fbd977b8-d8e4-4bad-8149-584a1df4ae6a" providerId="ADAL" clId="{FED00978-FDDB-46AD-8A2D-D67E33A8B08C}" dt="2019-01-22T11:27:16.969" v="1358" actId="478"/>
          <ac:picMkLst>
            <pc:docMk/>
            <pc:sldMk cId="2964974361" sldId="286"/>
            <ac:picMk id="16" creationId="{3C730B60-435D-449A-B866-CFDEB3D97E12}"/>
          </ac:picMkLst>
        </pc:picChg>
      </pc:sldChg>
      <pc:sldChg chg="modSp add modNotesTx">
        <pc:chgData name="Navarik Jakub" userId="fbd977b8-d8e4-4bad-8149-584a1df4ae6a" providerId="ADAL" clId="{FED00978-FDDB-46AD-8A2D-D67E33A8B08C}" dt="2019-01-24T12:40:54.608" v="10838" actId="5793"/>
        <pc:sldMkLst>
          <pc:docMk/>
          <pc:sldMk cId="3745205288" sldId="287"/>
        </pc:sldMkLst>
        <pc:spChg chg="mod">
          <ac:chgData name="Navarik Jakub" userId="fbd977b8-d8e4-4bad-8149-584a1df4ae6a" providerId="ADAL" clId="{FED00978-FDDB-46AD-8A2D-D67E33A8B08C}" dt="2019-01-22T11:27:33.524" v="1373" actId="20577"/>
          <ac:spMkLst>
            <pc:docMk/>
            <pc:sldMk cId="3745205288" sldId="287"/>
            <ac:spMk id="2" creationId="{DE911343-1E16-4FE2-BB62-593A0A1EBE81}"/>
          </ac:spMkLst>
        </pc:spChg>
      </pc:sldChg>
      <pc:sldChg chg="addSp delSp modSp add modNotesTx">
        <pc:chgData name="Navarik Jakub" userId="fbd977b8-d8e4-4bad-8149-584a1df4ae6a" providerId="ADAL" clId="{FED00978-FDDB-46AD-8A2D-D67E33A8B08C}" dt="2019-01-24T12:41:01.438" v="10859" actId="20577"/>
        <pc:sldMkLst>
          <pc:docMk/>
          <pc:sldMk cId="976080333" sldId="288"/>
        </pc:sldMkLst>
        <pc:spChg chg="add del ord">
          <ac:chgData name="Navarik Jakub" userId="fbd977b8-d8e4-4bad-8149-584a1df4ae6a" providerId="ADAL" clId="{FED00978-FDDB-46AD-8A2D-D67E33A8B08C}" dt="2019-01-22T11:47:58.882" v="1410"/>
          <ac:spMkLst>
            <pc:docMk/>
            <pc:sldMk cId="976080333" sldId="288"/>
            <ac:spMk id="20" creationId="{C8375607-A352-4536-AFEB-78C699787D53}"/>
          </ac:spMkLst>
        </pc:spChg>
        <pc:picChg chg="add del mod ord">
          <ac:chgData name="Navarik Jakub" userId="fbd977b8-d8e4-4bad-8149-584a1df4ae6a" providerId="ADAL" clId="{FED00978-FDDB-46AD-8A2D-D67E33A8B08C}" dt="2019-01-22T11:48:07.259" v="1412" actId="478"/>
          <ac:picMkLst>
            <pc:docMk/>
            <pc:sldMk cId="976080333" sldId="288"/>
            <ac:picMk id="3" creationId="{13482C81-DD28-4E5E-A4CA-B57442845260}"/>
          </ac:picMkLst>
        </pc:picChg>
        <pc:picChg chg="add mod">
          <ac:chgData name="Navarik Jakub" userId="fbd977b8-d8e4-4bad-8149-584a1df4ae6a" providerId="ADAL" clId="{FED00978-FDDB-46AD-8A2D-D67E33A8B08C}" dt="2019-01-22T11:47:31.239" v="1405" actId="1076"/>
          <ac:picMkLst>
            <pc:docMk/>
            <pc:sldMk cId="976080333" sldId="288"/>
            <ac:picMk id="5" creationId="{DF5F798C-6E83-4609-A007-84931E8A46AF}"/>
          </ac:picMkLst>
        </pc:picChg>
        <pc:picChg chg="del">
          <ac:chgData name="Navarik Jakub" userId="fbd977b8-d8e4-4bad-8149-584a1df4ae6a" providerId="ADAL" clId="{FED00978-FDDB-46AD-8A2D-D67E33A8B08C}" dt="2019-01-22T11:27:50.261" v="1375" actId="478"/>
          <ac:picMkLst>
            <pc:docMk/>
            <pc:sldMk cId="976080333" sldId="288"/>
            <ac:picMk id="6" creationId="{C83F346A-9AE8-4163-983B-371E2645B066}"/>
          </ac:picMkLst>
        </pc:picChg>
        <pc:picChg chg="add del mod">
          <ac:chgData name="Navarik Jakub" userId="fbd977b8-d8e4-4bad-8149-584a1df4ae6a" providerId="ADAL" clId="{FED00978-FDDB-46AD-8A2D-D67E33A8B08C}" dt="2019-01-22T11:46:53.465" v="1394" actId="478"/>
          <ac:picMkLst>
            <pc:docMk/>
            <pc:sldMk cId="976080333" sldId="288"/>
            <ac:picMk id="11" creationId="{1C8AA709-B8C2-4EF9-96F1-625CD4C5A7F5}"/>
          </ac:picMkLst>
        </pc:picChg>
        <pc:picChg chg="add del mod">
          <ac:chgData name="Navarik Jakub" userId="fbd977b8-d8e4-4bad-8149-584a1df4ae6a" providerId="ADAL" clId="{FED00978-FDDB-46AD-8A2D-D67E33A8B08C}" dt="2019-01-22T11:46:14.726" v="1380" actId="478"/>
          <ac:picMkLst>
            <pc:docMk/>
            <pc:sldMk cId="976080333" sldId="288"/>
            <ac:picMk id="14" creationId="{6AF6DAAB-F184-4582-B6D3-FE091591EEAC}"/>
          </ac:picMkLst>
        </pc:picChg>
        <pc:picChg chg="add del mod">
          <ac:chgData name="Navarik Jakub" userId="fbd977b8-d8e4-4bad-8149-584a1df4ae6a" providerId="ADAL" clId="{FED00978-FDDB-46AD-8A2D-D67E33A8B08C}" dt="2019-01-22T11:47:09.161" v="1398" actId="478"/>
          <ac:picMkLst>
            <pc:docMk/>
            <pc:sldMk cId="976080333" sldId="288"/>
            <ac:picMk id="17" creationId="{F18176DA-F71F-4505-9549-6C0086ED6E67}"/>
          </ac:picMkLst>
        </pc:picChg>
        <pc:picChg chg="add del">
          <ac:chgData name="Navarik Jakub" userId="fbd977b8-d8e4-4bad-8149-584a1df4ae6a" providerId="ADAL" clId="{FED00978-FDDB-46AD-8A2D-D67E33A8B08C}" dt="2019-01-22T11:47:11.349" v="1399" actId="478"/>
          <ac:picMkLst>
            <pc:docMk/>
            <pc:sldMk cId="976080333" sldId="288"/>
            <ac:picMk id="18" creationId="{2ACE85F9-792B-4662-9DA0-B366659688FF}"/>
          </ac:picMkLst>
        </pc:picChg>
        <pc:picChg chg="add del">
          <ac:chgData name="Navarik Jakub" userId="fbd977b8-d8e4-4bad-8149-584a1df4ae6a" providerId="ADAL" clId="{FED00978-FDDB-46AD-8A2D-D67E33A8B08C}" dt="2019-01-22T11:47:01.852" v="1396"/>
          <ac:picMkLst>
            <pc:docMk/>
            <pc:sldMk cId="976080333" sldId="288"/>
            <ac:picMk id="19" creationId="{DDCDAB00-423A-4911-AFED-6AD64CACD1F9}"/>
          </ac:picMkLst>
        </pc:picChg>
      </pc:sldChg>
      <pc:sldChg chg="addSp delSp modSp add modNotesTx">
        <pc:chgData name="Navarik Jakub" userId="fbd977b8-d8e4-4bad-8149-584a1df4ae6a" providerId="ADAL" clId="{FED00978-FDDB-46AD-8A2D-D67E33A8B08C}" dt="2019-01-24T12:44:25.604" v="11434" actId="20577"/>
        <pc:sldMkLst>
          <pc:docMk/>
          <pc:sldMk cId="958726779" sldId="289"/>
        </pc:sldMkLst>
        <pc:picChg chg="del">
          <ac:chgData name="Navarik Jakub" userId="fbd977b8-d8e4-4bad-8149-584a1df4ae6a" providerId="ADAL" clId="{FED00978-FDDB-46AD-8A2D-D67E33A8B08C}" dt="2019-01-22T11:48:17.787" v="1415" actId="478"/>
          <ac:picMkLst>
            <pc:docMk/>
            <pc:sldMk cId="958726779" sldId="289"/>
            <ac:picMk id="3" creationId="{13482C81-DD28-4E5E-A4CA-B57442845260}"/>
          </ac:picMkLst>
        </pc:picChg>
        <pc:picChg chg="add mod ord">
          <ac:chgData name="Navarik Jakub" userId="fbd977b8-d8e4-4bad-8149-584a1df4ae6a" providerId="ADAL" clId="{FED00978-FDDB-46AD-8A2D-D67E33A8B08C}" dt="2019-01-22T11:50:04.362" v="1426" actId="1076"/>
          <ac:picMkLst>
            <pc:docMk/>
            <pc:sldMk cId="958726779" sldId="289"/>
            <ac:picMk id="4" creationId="{4A948EEE-BE96-4395-B0D6-99FE1059537A}"/>
          </ac:picMkLst>
        </pc:picChg>
        <pc:picChg chg="del">
          <ac:chgData name="Navarik Jakub" userId="fbd977b8-d8e4-4bad-8149-584a1df4ae6a" providerId="ADAL" clId="{FED00978-FDDB-46AD-8A2D-D67E33A8B08C}" dt="2019-01-22T11:48:14.452" v="1413" actId="478"/>
          <ac:picMkLst>
            <pc:docMk/>
            <pc:sldMk cId="958726779" sldId="289"/>
            <ac:picMk id="5" creationId="{DF5F798C-6E83-4609-A007-84931E8A46AF}"/>
          </ac:picMkLst>
        </pc:picChg>
        <pc:picChg chg="add mod">
          <ac:chgData name="Navarik Jakub" userId="fbd977b8-d8e4-4bad-8149-584a1df4ae6a" providerId="ADAL" clId="{FED00978-FDDB-46AD-8A2D-D67E33A8B08C}" dt="2019-01-22T11:49:57.061" v="1423" actId="1076"/>
          <ac:picMkLst>
            <pc:docMk/>
            <pc:sldMk cId="958726779" sldId="289"/>
            <ac:picMk id="7" creationId="{7F6CE3E4-9EF3-4346-AACB-86C476588B05}"/>
          </ac:picMkLst>
        </pc:picChg>
        <pc:picChg chg="del mod">
          <ac:chgData name="Navarik Jakub" userId="fbd977b8-d8e4-4bad-8149-584a1df4ae6a" providerId="ADAL" clId="{FED00978-FDDB-46AD-8A2D-D67E33A8B08C}" dt="2019-01-22T11:49:45.363" v="1419" actId="478"/>
          <ac:picMkLst>
            <pc:docMk/>
            <pc:sldMk cId="958726779" sldId="289"/>
            <ac:picMk id="17" creationId="{F18176DA-F71F-4505-9549-6C0086ED6E67}"/>
          </ac:picMkLst>
        </pc:picChg>
        <pc:picChg chg="del">
          <ac:chgData name="Navarik Jakub" userId="fbd977b8-d8e4-4bad-8149-584a1df4ae6a" providerId="ADAL" clId="{FED00978-FDDB-46AD-8A2D-D67E33A8B08C}" dt="2019-01-22T11:48:16.684" v="1414" actId="478"/>
          <ac:picMkLst>
            <pc:docMk/>
            <pc:sldMk cId="958726779" sldId="289"/>
            <ac:picMk id="18" creationId="{2ACE85F9-792B-4662-9DA0-B366659688FF}"/>
          </ac:picMkLst>
        </pc:picChg>
      </pc:sldChg>
      <pc:sldChg chg="add modNotesTx">
        <pc:chgData name="Navarik Jakub" userId="fbd977b8-d8e4-4bad-8149-584a1df4ae6a" providerId="ADAL" clId="{FED00978-FDDB-46AD-8A2D-D67E33A8B08C}" dt="2019-01-24T12:41:27.967" v="10949" actId="20577"/>
        <pc:sldMkLst>
          <pc:docMk/>
          <pc:sldMk cId="2166618065" sldId="290"/>
        </pc:sldMkLst>
      </pc:sldChg>
      <pc:sldChg chg="modSp add modNotesTx">
        <pc:chgData name="Navarik Jakub" userId="fbd977b8-d8e4-4bad-8149-584a1df4ae6a" providerId="ADAL" clId="{FED00978-FDDB-46AD-8A2D-D67E33A8B08C}" dt="2019-01-24T12:45:34.173" v="11640" actId="20577"/>
        <pc:sldMkLst>
          <pc:docMk/>
          <pc:sldMk cId="531197663" sldId="291"/>
        </pc:sldMkLst>
        <pc:spChg chg="mod">
          <ac:chgData name="Navarik Jakub" userId="fbd977b8-d8e4-4bad-8149-584a1df4ae6a" providerId="ADAL" clId="{FED00978-FDDB-46AD-8A2D-D67E33A8B08C}" dt="2019-01-22T11:56:08.259" v="1448" actId="20577"/>
          <ac:spMkLst>
            <pc:docMk/>
            <pc:sldMk cId="531197663" sldId="291"/>
            <ac:spMk id="2" creationId="{DE911343-1E16-4FE2-BB62-593A0A1EBE81}"/>
          </ac:spMkLst>
        </pc:spChg>
      </pc:sldChg>
      <pc:sldChg chg="addSp delSp modSp add modNotesTx">
        <pc:chgData name="Navarik Jakub" userId="fbd977b8-d8e4-4bad-8149-584a1df4ae6a" providerId="ADAL" clId="{FED00978-FDDB-46AD-8A2D-D67E33A8B08C}" dt="2019-01-24T12:45:55.025" v="11699" actId="5793"/>
        <pc:sldMkLst>
          <pc:docMk/>
          <pc:sldMk cId="1331445058" sldId="292"/>
        </pc:sldMkLst>
        <pc:picChg chg="add mod">
          <ac:chgData name="Navarik Jakub" userId="fbd977b8-d8e4-4bad-8149-584a1df4ae6a" providerId="ADAL" clId="{FED00978-FDDB-46AD-8A2D-D67E33A8B08C}" dt="2019-01-22T11:59:24.107" v="1490" actId="1035"/>
          <ac:picMkLst>
            <pc:docMk/>
            <pc:sldMk cId="1331445058" sldId="292"/>
            <ac:picMk id="3" creationId="{0AE5EA78-62C1-4287-A07E-5BDDB90CE210}"/>
          </ac:picMkLst>
        </pc:picChg>
        <pc:picChg chg="del">
          <ac:chgData name="Navarik Jakub" userId="fbd977b8-d8e4-4bad-8149-584a1df4ae6a" providerId="ADAL" clId="{FED00978-FDDB-46AD-8A2D-D67E33A8B08C}" dt="2019-01-22T11:56:28.601" v="1450" actId="478"/>
          <ac:picMkLst>
            <pc:docMk/>
            <pc:sldMk cId="1331445058" sldId="292"/>
            <ac:picMk id="5" creationId="{DF5F798C-6E83-4609-A007-84931E8A46AF}"/>
          </ac:picMkLst>
        </pc:picChg>
        <pc:picChg chg="add del mod modCrop">
          <ac:chgData name="Navarik Jakub" userId="fbd977b8-d8e4-4bad-8149-584a1df4ae6a" providerId="ADAL" clId="{FED00978-FDDB-46AD-8A2D-D67E33A8B08C}" dt="2019-01-22T12:00:05.334" v="1536" actId="478"/>
          <ac:picMkLst>
            <pc:docMk/>
            <pc:sldMk cId="1331445058" sldId="292"/>
            <ac:picMk id="6" creationId="{51FBA1DA-412D-4540-AA80-FDD8DDCB121E}"/>
          </ac:picMkLst>
        </pc:picChg>
        <pc:picChg chg="add del mod">
          <ac:chgData name="Navarik Jakub" userId="fbd977b8-d8e4-4bad-8149-584a1df4ae6a" providerId="ADAL" clId="{FED00978-FDDB-46AD-8A2D-D67E33A8B08C}" dt="2019-01-22T12:00:07.369" v="1537" actId="478"/>
          <ac:picMkLst>
            <pc:docMk/>
            <pc:sldMk cId="1331445058" sldId="292"/>
            <ac:picMk id="11" creationId="{F1C33D61-1988-48F6-9F04-377FD51D15F1}"/>
          </ac:picMkLst>
        </pc:picChg>
      </pc:sldChg>
      <pc:sldChg chg="addSp delSp modSp add modNotesTx">
        <pc:chgData name="Navarik Jakub" userId="fbd977b8-d8e4-4bad-8149-584a1df4ae6a" providerId="ADAL" clId="{FED00978-FDDB-46AD-8A2D-D67E33A8B08C}" dt="2019-01-24T12:47:57.945" v="12121" actId="20577"/>
        <pc:sldMkLst>
          <pc:docMk/>
          <pc:sldMk cId="3774111301" sldId="293"/>
        </pc:sldMkLst>
        <pc:picChg chg="add del mod">
          <ac:chgData name="Navarik Jakub" userId="fbd977b8-d8e4-4bad-8149-584a1df4ae6a" providerId="ADAL" clId="{FED00978-FDDB-46AD-8A2D-D67E33A8B08C}" dt="2019-01-22T12:02:19.803" v="1539"/>
          <ac:picMkLst>
            <pc:docMk/>
            <pc:sldMk cId="3774111301" sldId="293"/>
            <ac:picMk id="4" creationId="{468D3CDE-628F-4C4F-B86D-EEDE1AB8461A}"/>
          </ac:picMkLst>
        </pc:picChg>
      </pc:sldChg>
      <pc:sldChg chg="addSp delSp modSp add modNotesTx">
        <pc:chgData name="Navarik Jakub" userId="fbd977b8-d8e4-4bad-8149-584a1df4ae6a" providerId="ADAL" clId="{FED00978-FDDB-46AD-8A2D-D67E33A8B08C}" dt="2019-01-24T12:50:39.815" v="12619" actId="20577"/>
        <pc:sldMkLst>
          <pc:docMk/>
          <pc:sldMk cId="3153662398" sldId="294"/>
        </pc:sldMkLst>
        <pc:spChg chg="del">
          <ac:chgData name="Navarik Jakub" userId="fbd977b8-d8e4-4bad-8149-584a1df4ae6a" providerId="ADAL" clId="{FED00978-FDDB-46AD-8A2D-D67E33A8B08C}" dt="2019-01-22T12:02:33.527" v="1541" actId="478"/>
          <ac:spMkLst>
            <pc:docMk/>
            <pc:sldMk cId="3153662398" sldId="294"/>
            <ac:spMk id="2" creationId="{DE911343-1E16-4FE2-BB62-593A0A1EBE81}"/>
          </ac:spMkLst>
        </pc:spChg>
        <pc:spChg chg="add del mod">
          <ac:chgData name="Navarik Jakub" userId="fbd977b8-d8e4-4bad-8149-584a1df4ae6a" providerId="ADAL" clId="{FED00978-FDDB-46AD-8A2D-D67E33A8B08C}" dt="2019-01-22T12:02:38.727" v="1542" actId="478"/>
          <ac:spMkLst>
            <pc:docMk/>
            <pc:sldMk cId="3153662398" sldId="294"/>
            <ac:spMk id="4" creationId="{5A85F716-FCAE-42DB-8285-C091C5B98D99}"/>
          </ac:spMkLst>
        </pc:spChg>
        <pc:picChg chg="add del mod">
          <ac:chgData name="Navarik Jakub" userId="fbd977b8-d8e4-4bad-8149-584a1df4ae6a" providerId="ADAL" clId="{FED00978-FDDB-46AD-8A2D-D67E33A8B08C}" dt="2019-01-22T12:12:42.108" v="1572" actId="478"/>
          <ac:picMkLst>
            <pc:docMk/>
            <pc:sldMk cId="3153662398" sldId="294"/>
            <ac:picMk id="6" creationId="{D1166D02-1945-4CB4-8E1A-84A7A9C00087}"/>
          </ac:picMkLst>
        </pc:picChg>
        <pc:picChg chg="add del mod">
          <ac:chgData name="Navarik Jakub" userId="fbd977b8-d8e4-4bad-8149-584a1df4ae6a" providerId="ADAL" clId="{FED00978-FDDB-46AD-8A2D-D67E33A8B08C}" dt="2019-01-22T12:13:00.206" v="1577" actId="478"/>
          <ac:picMkLst>
            <pc:docMk/>
            <pc:sldMk cId="3153662398" sldId="294"/>
            <ac:picMk id="9" creationId="{9C63461A-6390-425C-BA30-9736C438F2C3}"/>
          </ac:picMkLst>
        </pc:picChg>
        <pc:picChg chg="add del mod">
          <ac:chgData name="Navarik Jakub" userId="fbd977b8-d8e4-4bad-8149-584a1df4ae6a" providerId="ADAL" clId="{FED00978-FDDB-46AD-8A2D-D67E33A8B08C}" dt="2019-01-22T12:08:27.303" v="1564" actId="478"/>
          <ac:picMkLst>
            <pc:docMk/>
            <pc:sldMk cId="3153662398" sldId="294"/>
            <ac:picMk id="14" creationId="{5D9B4BB0-0D54-4CF6-8C83-4563D4D080A7}"/>
          </ac:picMkLst>
        </pc:picChg>
        <pc:picChg chg="add del">
          <ac:chgData name="Navarik Jakub" userId="fbd977b8-d8e4-4bad-8149-584a1df4ae6a" providerId="ADAL" clId="{FED00978-FDDB-46AD-8A2D-D67E33A8B08C}" dt="2019-01-22T12:08:19.899" v="1562"/>
          <ac:picMkLst>
            <pc:docMk/>
            <pc:sldMk cId="3153662398" sldId="294"/>
            <ac:picMk id="15" creationId="{8720AE1A-D00B-4362-9692-EF4BABCA2B41}"/>
          </ac:picMkLst>
        </pc:picChg>
        <pc:picChg chg="add">
          <ac:chgData name="Navarik Jakub" userId="fbd977b8-d8e4-4bad-8149-584a1df4ae6a" providerId="ADAL" clId="{FED00978-FDDB-46AD-8A2D-D67E33A8B08C}" dt="2019-01-22T12:12:46.431" v="1573"/>
          <ac:picMkLst>
            <pc:docMk/>
            <pc:sldMk cId="3153662398" sldId="294"/>
            <ac:picMk id="16" creationId="{91FE51A0-FA3D-4DE2-B35B-C681FCB76DEA}"/>
          </ac:picMkLst>
        </pc:picChg>
        <pc:picChg chg="add del">
          <ac:chgData name="Navarik Jakub" userId="fbd977b8-d8e4-4bad-8149-584a1df4ae6a" providerId="ADAL" clId="{FED00978-FDDB-46AD-8A2D-D67E33A8B08C}" dt="2019-01-22T12:12:53.722" v="1575"/>
          <ac:picMkLst>
            <pc:docMk/>
            <pc:sldMk cId="3153662398" sldId="294"/>
            <ac:picMk id="17" creationId="{B76A56B2-BBC1-48A1-82BA-08F263A19EDA}"/>
          </ac:picMkLst>
        </pc:picChg>
      </pc:sldChg>
      <pc:sldChg chg="addSp delSp modSp add modNotesTx">
        <pc:chgData name="Navarik Jakub" userId="fbd977b8-d8e4-4bad-8149-584a1df4ae6a" providerId="ADAL" clId="{FED00978-FDDB-46AD-8A2D-D67E33A8B08C}" dt="2019-01-24T12:55:22.889" v="13434" actId="20577"/>
        <pc:sldMkLst>
          <pc:docMk/>
          <pc:sldMk cId="463626132" sldId="295"/>
        </pc:sldMkLst>
        <pc:spChg chg="add del mod">
          <ac:chgData name="Navarik Jakub" userId="fbd977b8-d8e4-4bad-8149-584a1df4ae6a" providerId="ADAL" clId="{FED00978-FDDB-46AD-8A2D-D67E33A8B08C}" dt="2019-01-22T12:14:20.345" v="1672" actId="478"/>
          <ac:spMkLst>
            <pc:docMk/>
            <pc:sldMk cId="463626132" sldId="295"/>
            <ac:spMk id="15" creationId="{879184FB-A78C-4061-A756-52259FA6A9D4}"/>
          </ac:spMkLst>
        </pc:spChg>
        <pc:spChg chg="add del mod">
          <ac:chgData name="Navarik Jakub" userId="fbd977b8-d8e4-4bad-8149-584a1df4ae6a" providerId="ADAL" clId="{FED00978-FDDB-46AD-8A2D-D67E33A8B08C}" dt="2019-01-22T12:14:18.435" v="1671" actId="478"/>
          <ac:spMkLst>
            <pc:docMk/>
            <pc:sldMk cId="463626132" sldId="295"/>
            <ac:spMk id="16" creationId="{135718D8-4AD1-49FB-8174-A349FF5EFF04}"/>
          </ac:spMkLst>
        </pc:spChg>
        <pc:picChg chg="add mod">
          <ac:chgData name="Navarik Jakub" userId="fbd977b8-d8e4-4bad-8149-584a1df4ae6a" providerId="ADAL" clId="{FED00978-FDDB-46AD-8A2D-D67E33A8B08C}" dt="2019-01-22T12:12:35.447" v="1571" actId="1076"/>
          <ac:picMkLst>
            <pc:docMk/>
            <pc:sldMk cId="463626132" sldId="295"/>
            <ac:picMk id="3" creationId="{B03ECE22-A372-4A6B-BA38-6210D1B836E5}"/>
          </ac:picMkLst>
        </pc:picChg>
        <pc:picChg chg="del">
          <ac:chgData name="Navarik Jakub" userId="fbd977b8-d8e4-4bad-8149-584a1df4ae6a" providerId="ADAL" clId="{FED00978-FDDB-46AD-8A2D-D67E33A8B08C}" dt="2019-01-22T12:12:22.370" v="1566" actId="478"/>
          <ac:picMkLst>
            <pc:docMk/>
            <pc:sldMk cId="463626132" sldId="295"/>
            <ac:picMk id="6" creationId="{D1166D02-1945-4CB4-8E1A-84A7A9C00087}"/>
          </ac:picMkLst>
        </pc:picChg>
      </pc:sldChg>
      <pc:sldChg chg="add modNotesTx">
        <pc:chgData name="Navarik Jakub" userId="fbd977b8-d8e4-4bad-8149-584a1df4ae6a" providerId="ADAL" clId="{FED00978-FDDB-46AD-8A2D-D67E33A8B08C}" dt="2019-01-24T12:50:48.161" v="12636" actId="20577"/>
        <pc:sldMkLst>
          <pc:docMk/>
          <pc:sldMk cId="275182244" sldId="296"/>
        </pc:sldMkLst>
      </pc:sldChg>
      <pc:sldChg chg="add modNotesTx">
        <pc:chgData name="Navarik Jakub" userId="fbd977b8-d8e4-4bad-8149-584a1df4ae6a" providerId="ADAL" clId="{FED00978-FDDB-46AD-8A2D-D67E33A8B08C}" dt="2019-01-24T12:57:32.037" v="13820" actId="20577"/>
        <pc:sldMkLst>
          <pc:docMk/>
          <pc:sldMk cId="884530699" sldId="297"/>
        </pc:sldMkLst>
      </pc:sldChg>
      <pc:sldChg chg="modSp add modNotesTx">
        <pc:chgData name="Navarik Jakub" userId="fbd977b8-d8e4-4bad-8149-584a1df4ae6a" providerId="ADAL" clId="{FED00978-FDDB-46AD-8A2D-D67E33A8B08C}" dt="2019-01-24T19:17:38.270" v="14025" actId="20577"/>
        <pc:sldMkLst>
          <pc:docMk/>
          <pc:sldMk cId="3309338929" sldId="298"/>
        </pc:sldMkLst>
        <pc:spChg chg="mod">
          <ac:chgData name="Navarik Jakub" userId="fbd977b8-d8e4-4bad-8149-584a1df4ae6a" providerId="ADAL" clId="{FED00978-FDDB-46AD-8A2D-D67E33A8B08C}" dt="2019-01-22T12:28:16.620" v="1683" actId="20577"/>
          <ac:spMkLst>
            <pc:docMk/>
            <pc:sldMk cId="3309338929" sldId="298"/>
            <ac:spMk id="2" creationId="{DE911343-1E16-4FE2-BB62-593A0A1EBE81}"/>
          </ac:spMkLst>
        </pc:spChg>
      </pc:sldChg>
      <pc:sldChg chg="addSp delSp modSp add modNotesTx">
        <pc:chgData name="Navarik Jakub" userId="fbd977b8-d8e4-4bad-8149-584a1df4ae6a" providerId="ADAL" clId="{FED00978-FDDB-46AD-8A2D-D67E33A8B08C}" dt="2019-01-24T19:20:02.585" v="14191" actId="20577"/>
        <pc:sldMkLst>
          <pc:docMk/>
          <pc:sldMk cId="2728939073" sldId="299"/>
        </pc:sldMkLst>
        <pc:spChg chg="del">
          <ac:chgData name="Navarik Jakub" userId="fbd977b8-d8e4-4bad-8149-584a1df4ae6a" providerId="ADAL" clId="{FED00978-FDDB-46AD-8A2D-D67E33A8B08C}" dt="2019-01-22T12:28:29.607" v="1685" actId="478"/>
          <ac:spMkLst>
            <pc:docMk/>
            <pc:sldMk cId="2728939073" sldId="299"/>
            <ac:spMk id="2" creationId="{DE911343-1E16-4FE2-BB62-593A0A1EBE81}"/>
          </ac:spMkLst>
        </pc:spChg>
        <pc:spChg chg="add del mod">
          <ac:chgData name="Navarik Jakub" userId="fbd977b8-d8e4-4bad-8149-584a1df4ae6a" providerId="ADAL" clId="{FED00978-FDDB-46AD-8A2D-D67E33A8B08C}" dt="2019-01-22T12:28:34.178" v="1686" actId="478"/>
          <ac:spMkLst>
            <pc:docMk/>
            <pc:sldMk cId="2728939073" sldId="299"/>
            <ac:spMk id="4" creationId="{C08376DE-86E7-4966-99E1-BE09ED8BAC4D}"/>
          </ac:spMkLst>
        </pc:spChg>
        <pc:picChg chg="add del mod modCrop">
          <ac:chgData name="Navarik Jakub" userId="fbd977b8-d8e4-4bad-8149-584a1df4ae6a" providerId="ADAL" clId="{FED00978-FDDB-46AD-8A2D-D67E33A8B08C}" dt="2019-01-22T12:34:44.924" v="1699" actId="478"/>
          <ac:picMkLst>
            <pc:docMk/>
            <pc:sldMk cId="2728939073" sldId="299"/>
            <ac:picMk id="6" creationId="{C1F1B14A-4984-4BD0-8B20-76BCD3A02079}"/>
          </ac:picMkLst>
        </pc:picChg>
        <pc:picChg chg="add mod">
          <ac:chgData name="Navarik Jakub" userId="fbd977b8-d8e4-4bad-8149-584a1df4ae6a" providerId="ADAL" clId="{FED00978-FDDB-46AD-8A2D-D67E33A8B08C}" dt="2019-01-22T12:34:29.611" v="1697" actId="1076"/>
          <ac:picMkLst>
            <pc:docMk/>
            <pc:sldMk cId="2728939073" sldId="299"/>
            <ac:picMk id="9" creationId="{E2A4E0F0-6A4E-446E-ACD5-CD3F92DA605E}"/>
          </ac:picMkLst>
        </pc:picChg>
      </pc:sldChg>
      <pc:sldChg chg="addSp delSp modSp add modNotesTx">
        <pc:chgData name="Navarik Jakub" userId="fbd977b8-d8e4-4bad-8149-584a1df4ae6a" providerId="ADAL" clId="{FED00978-FDDB-46AD-8A2D-D67E33A8B08C}" dt="2019-01-24T19:20:32.369" v="14274" actId="20577"/>
        <pc:sldMkLst>
          <pc:docMk/>
          <pc:sldMk cId="2942753513" sldId="300"/>
        </pc:sldMkLst>
        <pc:picChg chg="del">
          <ac:chgData name="Navarik Jakub" userId="fbd977b8-d8e4-4bad-8149-584a1df4ae6a" providerId="ADAL" clId="{FED00978-FDDB-46AD-8A2D-D67E33A8B08C}" dt="2019-01-22T15:22:40.467" v="1776" actId="478"/>
          <ac:picMkLst>
            <pc:docMk/>
            <pc:sldMk cId="2942753513" sldId="300"/>
            <ac:picMk id="6" creationId="{C1F1B14A-4984-4BD0-8B20-76BCD3A02079}"/>
          </ac:picMkLst>
        </pc:picChg>
        <pc:picChg chg="add mod modCrop">
          <ac:chgData name="Navarik Jakub" userId="fbd977b8-d8e4-4bad-8149-584a1df4ae6a" providerId="ADAL" clId="{FED00978-FDDB-46AD-8A2D-D67E33A8B08C}" dt="2019-01-22T15:23:11.091" v="1787" actId="1076"/>
          <ac:picMkLst>
            <pc:docMk/>
            <pc:sldMk cId="2942753513" sldId="300"/>
            <ac:picMk id="10" creationId="{1ED3C060-DBBD-4171-AB25-2C59F9CA8712}"/>
          </ac:picMkLst>
        </pc:picChg>
      </pc:sldChg>
      <pc:sldChg chg="addSp delSp modSp add modNotesTx">
        <pc:chgData name="Navarik Jakub" userId="fbd977b8-d8e4-4bad-8149-584a1df4ae6a" providerId="ADAL" clId="{FED00978-FDDB-46AD-8A2D-D67E33A8B08C}" dt="2019-01-24T19:26:09.253" v="14470" actId="20577"/>
        <pc:sldMkLst>
          <pc:docMk/>
          <pc:sldMk cId="3392076056" sldId="302"/>
        </pc:sldMkLst>
        <pc:picChg chg="del">
          <ac:chgData name="Navarik Jakub" userId="fbd977b8-d8e4-4bad-8149-584a1df4ae6a" providerId="ADAL" clId="{FED00978-FDDB-46AD-8A2D-D67E33A8B08C}" dt="2019-01-22T12:36:15.800" v="1706" actId="478"/>
          <ac:picMkLst>
            <pc:docMk/>
            <pc:sldMk cId="3392076056" sldId="302"/>
            <ac:picMk id="3" creationId="{200710AE-4AC2-4C1E-9C86-EDBB052395DB}"/>
          </ac:picMkLst>
        </pc:picChg>
        <pc:picChg chg="add del mod">
          <ac:chgData name="Navarik Jakub" userId="fbd977b8-d8e4-4bad-8149-584a1df4ae6a" providerId="ADAL" clId="{FED00978-FDDB-46AD-8A2D-D67E33A8B08C}" dt="2019-01-22T12:36:51.316" v="1708"/>
          <ac:picMkLst>
            <pc:docMk/>
            <pc:sldMk cId="3392076056" sldId="302"/>
            <ac:picMk id="4" creationId="{60C30B83-3155-4E8F-88A6-D7BAE2637D3B}"/>
          </ac:picMkLst>
        </pc:picChg>
        <pc:picChg chg="add mod">
          <ac:chgData name="Navarik Jakub" userId="fbd977b8-d8e4-4bad-8149-584a1df4ae6a" providerId="ADAL" clId="{FED00978-FDDB-46AD-8A2D-D67E33A8B08C}" dt="2019-01-22T12:37:20.082" v="1715" actId="1076"/>
          <ac:picMkLst>
            <pc:docMk/>
            <pc:sldMk cId="3392076056" sldId="302"/>
            <ac:picMk id="9" creationId="{FC92B1AF-20D3-4B07-A6B0-CC1D4133C5AB}"/>
          </ac:picMkLst>
        </pc:picChg>
      </pc:sldChg>
      <pc:sldChg chg="addSp delSp modSp add modNotesTx">
        <pc:chgData name="Navarik Jakub" userId="fbd977b8-d8e4-4bad-8149-584a1df4ae6a" providerId="ADAL" clId="{FED00978-FDDB-46AD-8A2D-D67E33A8B08C}" dt="2019-01-24T19:26:41.850" v="14577" actId="20577"/>
        <pc:sldMkLst>
          <pc:docMk/>
          <pc:sldMk cId="2475202759" sldId="303"/>
        </pc:sldMkLst>
        <pc:picChg chg="add mod">
          <ac:chgData name="Navarik Jakub" userId="fbd977b8-d8e4-4bad-8149-584a1df4ae6a" providerId="ADAL" clId="{FED00978-FDDB-46AD-8A2D-D67E33A8B08C}" dt="2019-01-22T12:39:41.533" v="1732" actId="1076"/>
          <ac:picMkLst>
            <pc:docMk/>
            <pc:sldMk cId="2475202759" sldId="303"/>
            <ac:picMk id="3" creationId="{04D6270B-DF63-4107-98CA-AC6A49B55235}"/>
          </ac:picMkLst>
        </pc:picChg>
        <pc:picChg chg="add mod modCrop">
          <ac:chgData name="Navarik Jakub" userId="fbd977b8-d8e4-4bad-8149-584a1df4ae6a" providerId="ADAL" clId="{FED00978-FDDB-46AD-8A2D-D67E33A8B08C}" dt="2019-01-22T12:39:32.223" v="1729" actId="14100"/>
          <ac:picMkLst>
            <pc:docMk/>
            <pc:sldMk cId="2475202759" sldId="303"/>
            <ac:picMk id="5" creationId="{7B3EFC18-BE08-4B9C-957A-4C1E921379E2}"/>
          </ac:picMkLst>
        </pc:picChg>
        <pc:picChg chg="add mod">
          <ac:chgData name="Navarik Jakub" userId="fbd977b8-d8e4-4bad-8149-584a1df4ae6a" providerId="ADAL" clId="{FED00978-FDDB-46AD-8A2D-D67E33A8B08C}" dt="2019-01-22T12:39:14.583" v="1724" actId="1076"/>
          <ac:picMkLst>
            <pc:docMk/>
            <pc:sldMk cId="2475202759" sldId="303"/>
            <ac:picMk id="7" creationId="{488919BD-37C3-4FD9-85D3-0A6064D0DAF8}"/>
          </ac:picMkLst>
        </pc:picChg>
        <pc:picChg chg="del">
          <ac:chgData name="Navarik Jakub" userId="fbd977b8-d8e4-4bad-8149-584a1df4ae6a" providerId="ADAL" clId="{FED00978-FDDB-46AD-8A2D-D67E33A8B08C}" dt="2019-01-22T12:37:26.991" v="1717" actId="478"/>
          <ac:picMkLst>
            <pc:docMk/>
            <pc:sldMk cId="2475202759" sldId="303"/>
            <ac:picMk id="9" creationId="{FC92B1AF-20D3-4B07-A6B0-CC1D4133C5AB}"/>
          </ac:picMkLst>
        </pc:picChg>
        <pc:picChg chg="add del mod">
          <ac:chgData name="Navarik Jakub" userId="fbd977b8-d8e4-4bad-8149-584a1df4ae6a" providerId="ADAL" clId="{FED00978-FDDB-46AD-8A2D-D67E33A8B08C}" dt="2019-01-22T12:42:45.718" v="1755" actId="478"/>
          <ac:picMkLst>
            <pc:docMk/>
            <pc:sldMk cId="2475202759" sldId="303"/>
            <ac:picMk id="14" creationId="{57BE0027-76DE-414F-9E8A-9239B8306012}"/>
          </ac:picMkLst>
        </pc:picChg>
        <pc:picChg chg="add del mod">
          <ac:chgData name="Navarik Jakub" userId="fbd977b8-d8e4-4bad-8149-584a1df4ae6a" providerId="ADAL" clId="{FED00978-FDDB-46AD-8A2D-D67E33A8B08C}" dt="2019-01-22T12:42:47.892" v="1756" actId="478"/>
          <ac:picMkLst>
            <pc:docMk/>
            <pc:sldMk cId="2475202759" sldId="303"/>
            <ac:picMk id="16" creationId="{AF600C21-4EAB-4E30-9F20-2597B81EEC4C}"/>
          </ac:picMkLst>
        </pc:picChg>
        <pc:picChg chg="add del mod">
          <ac:chgData name="Navarik Jakub" userId="fbd977b8-d8e4-4bad-8149-584a1df4ae6a" providerId="ADAL" clId="{FED00978-FDDB-46AD-8A2D-D67E33A8B08C}" dt="2019-01-22T12:42:43.601" v="1754" actId="478"/>
          <ac:picMkLst>
            <pc:docMk/>
            <pc:sldMk cId="2475202759" sldId="303"/>
            <ac:picMk id="18" creationId="{1C5337EE-003C-48B2-B6F8-0DDEB3C1B1EE}"/>
          </ac:picMkLst>
        </pc:picChg>
      </pc:sldChg>
      <pc:sldChg chg="delSp add modNotesTx">
        <pc:chgData name="Navarik Jakub" userId="fbd977b8-d8e4-4bad-8149-584a1df4ae6a" providerId="ADAL" clId="{FED00978-FDDB-46AD-8A2D-D67E33A8B08C}" dt="2019-01-24T19:27:14.464" v="14625" actId="20577"/>
        <pc:sldMkLst>
          <pc:docMk/>
          <pc:sldMk cId="2637352222" sldId="304"/>
        </pc:sldMkLst>
        <pc:picChg chg="del">
          <ac:chgData name="Navarik Jakub" userId="fbd977b8-d8e4-4bad-8149-584a1df4ae6a" providerId="ADAL" clId="{FED00978-FDDB-46AD-8A2D-D67E33A8B08C}" dt="2019-01-22T12:42:53.090" v="1758" actId="478"/>
          <ac:picMkLst>
            <pc:docMk/>
            <pc:sldMk cId="2637352222" sldId="304"/>
            <ac:picMk id="14" creationId="{57BE0027-76DE-414F-9E8A-9239B8306012}"/>
          </ac:picMkLst>
        </pc:picChg>
        <pc:picChg chg="del">
          <ac:chgData name="Navarik Jakub" userId="fbd977b8-d8e4-4bad-8149-584a1df4ae6a" providerId="ADAL" clId="{FED00978-FDDB-46AD-8A2D-D67E33A8B08C}" dt="2019-01-22T12:42:50.774" v="1757" actId="478"/>
          <ac:picMkLst>
            <pc:docMk/>
            <pc:sldMk cId="2637352222" sldId="304"/>
            <ac:picMk id="18" creationId="{1C5337EE-003C-48B2-B6F8-0DDEB3C1B1EE}"/>
          </ac:picMkLst>
        </pc:picChg>
      </pc:sldChg>
      <pc:sldChg chg="delSp add modNotesTx">
        <pc:chgData name="Navarik Jakub" userId="fbd977b8-d8e4-4bad-8149-584a1df4ae6a" providerId="ADAL" clId="{FED00978-FDDB-46AD-8A2D-D67E33A8B08C}" dt="2019-01-24T19:27:33.199" v="14676" actId="5793"/>
        <pc:sldMkLst>
          <pc:docMk/>
          <pc:sldMk cId="3232226562" sldId="305"/>
        </pc:sldMkLst>
        <pc:picChg chg="del">
          <ac:chgData name="Navarik Jakub" userId="fbd977b8-d8e4-4bad-8149-584a1df4ae6a" providerId="ADAL" clId="{FED00978-FDDB-46AD-8A2D-D67E33A8B08C}" dt="2019-01-22T12:42:55.938" v="1759" actId="478"/>
          <ac:picMkLst>
            <pc:docMk/>
            <pc:sldMk cId="3232226562" sldId="305"/>
            <ac:picMk id="14" creationId="{57BE0027-76DE-414F-9E8A-9239B8306012}"/>
          </ac:picMkLst>
        </pc:picChg>
      </pc:sldChg>
      <pc:sldChg chg="add modNotesTx">
        <pc:chgData name="Navarik Jakub" userId="fbd977b8-d8e4-4bad-8149-584a1df4ae6a" providerId="ADAL" clId="{FED00978-FDDB-46AD-8A2D-D67E33A8B08C}" dt="2019-01-24T19:28:39.038" v="14925" actId="20577"/>
        <pc:sldMkLst>
          <pc:docMk/>
          <pc:sldMk cId="2269574887" sldId="306"/>
        </pc:sldMkLst>
      </pc:sldChg>
      <pc:sldChg chg="addSp delSp modSp add modNotesTx">
        <pc:chgData name="Navarik Jakub" userId="fbd977b8-d8e4-4bad-8149-584a1df4ae6a" providerId="ADAL" clId="{FED00978-FDDB-46AD-8A2D-D67E33A8B08C}" dt="2019-01-24T19:41:55.169" v="15600" actId="20577"/>
        <pc:sldMkLst>
          <pc:docMk/>
          <pc:sldMk cId="179168926" sldId="307"/>
        </pc:sldMkLst>
        <pc:picChg chg="add del mod modCrop">
          <ac:chgData name="Navarik Jakub" userId="fbd977b8-d8e4-4bad-8149-584a1df4ae6a" providerId="ADAL" clId="{FED00978-FDDB-46AD-8A2D-D67E33A8B08C}" dt="2019-01-22T12:46:55.352" v="1774" actId="478"/>
          <ac:picMkLst>
            <pc:docMk/>
            <pc:sldMk cId="179168926" sldId="307"/>
            <ac:picMk id="3" creationId="{1F9CFC8F-B508-4CE7-888C-B481D4D65CBA}"/>
          </ac:picMkLst>
        </pc:picChg>
        <pc:picChg chg="add mod">
          <ac:chgData name="Navarik Jakub" userId="fbd977b8-d8e4-4bad-8149-584a1df4ae6a" providerId="ADAL" clId="{FED00978-FDDB-46AD-8A2D-D67E33A8B08C}" dt="2019-01-24T19:33:09.358" v="14934" actId="1076"/>
          <ac:picMkLst>
            <pc:docMk/>
            <pc:sldMk cId="179168926" sldId="307"/>
            <ac:picMk id="3" creationId="{6A43116C-A9D5-44E8-8673-A6100AE8FC63}"/>
          </ac:picMkLst>
        </pc:picChg>
        <pc:picChg chg="add mod">
          <ac:chgData name="Navarik Jakub" userId="fbd977b8-d8e4-4bad-8149-584a1df4ae6a" providerId="ADAL" clId="{FED00978-FDDB-46AD-8A2D-D67E33A8B08C}" dt="2019-01-24T19:33:15.135" v="14941" actId="1038"/>
          <ac:picMkLst>
            <pc:docMk/>
            <pc:sldMk cId="179168926" sldId="307"/>
            <ac:picMk id="9" creationId="{2E1112FB-4AC1-4B2F-8D09-3C0C6F19270A}"/>
          </ac:picMkLst>
        </pc:picChg>
        <pc:picChg chg="del">
          <ac:chgData name="Navarik Jakub" userId="fbd977b8-d8e4-4bad-8149-584a1df4ae6a" providerId="ADAL" clId="{FED00978-FDDB-46AD-8A2D-D67E33A8B08C}" dt="2019-01-22T12:46:24.064" v="1763" actId="478"/>
          <ac:picMkLst>
            <pc:docMk/>
            <pc:sldMk cId="179168926" sldId="307"/>
            <ac:picMk id="9" creationId="{FC92B1AF-20D3-4B07-A6B0-CC1D4133C5AB}"/>
          </ac:picMkLst>
        </pc:picChg>
      </pc:sldChg>
      <pc:sldChg chg="add modNotesTx">
        <pc:chgData name="Navarik Jakub" userId="fbd977b8-d8e4-4bad-8149-584a1df4ae6a" providerId="ADAL" clId="{FED00978-FDDB-46AD-8A2D-D67E33A8B08C}" dt="2019-01-24T19:50:42.482" v="16406" actId="20577"/>
        <pc:sldMkLst>
          <pc:docMk/>
          <pc:sldMk cId="4049994163" sldId="308"/>
        </pc:sldMkLst>
      </pc:sldChg>
      <pc:sldChg chg="add">
        <pc:chgData name="Navarik Jakub" userId="fbd977b8-d8e4-4bad-8149-584a1df4ae6a" providerId="ADAL" clId="{FED00978-FDDB-46AD-8A2D-D67E33A8B08C}" dt="2019-01-24T11:59:58.617" v="4822"/>
        <pc:sldMkLst>
          <pc:docMk/>
          <pc:sldMk cId="1248229685" sldId="309"/>
        </pc:sldMkLst>
      </pc:sldChg>
      <pc:sldChg chg="addSp modSp add modNotesTx">
        <pc:chgData name="Navarik Jakub" userId="fbd977b8-d8e4-4bad-8149-584a1df4ae6a" providerId="ADAL" clId="{FED00978-FDDB-46AD-8A2D-D67E33A8B08C}" dt="2019-01-24T12:16:00.149" v="6767" actId="20577"/>
        <pc:sldMkLst>
          <pc:docMk/>
          <pc:sldMk cId="1210080015" sldId="310"/>
        </pc:sldMkLst>
        <pc:picChg chg="add mod">
          <ac:chgData name="Navarik Jakub" userId="fbd977b8-d8e4-4bad-8149-584a1df4ae6a" providerId="ADAL" clId="{FED00978-FDDB-46AD-8A2D-D67E33A8B08C}" dt="2019-01-24T12:14:18.147" v="6387" actId="1076"/>
          <ac:picMkLst>
            <pc:docMk/>
            <pc:sldMk cId="1210080015" sldId="310"/>
            <ac:picMk id="3" creationId="{5B41DEEE-7164-4B6B-84B8-06C1F83711E9}"/>
          </ac:picMkLst>
        </pc:picChg>
      </pc:sldChg>
      <pc:sldChg chg="addSp delSp modSp add modNotesTx">
        <pc:chgData name="Navarik Jakub" userId="fbd977b8-d8e4-4bad-8149-584a1df4ae6a" providerId="ADAL" clId="{FED00978-FDDB-46AD-8A2D-D67E33A8B08C}" dt="2019-01-24T12:17:02.611" v="6797" actId="20577"/>
        <pc:sldMkLst>
          <pc:docMk/>
          <pc:sldMk cId="1913980719" sldId="311"/>
        </pc:sldMkLst>
        <pc:picChg chg="del">
          <ac:chgData name="Navarik Jakub" userId="fbd977b8-d8e4-4bad-8149-584a1df4ae6a" providerId="ADAL" clId="{FED00978-FDDB-46AD-8A2D-D67E33A8B08C}" dt="2019-01-24T12:16:05.001" v="6769" actId="478"/>
          <ac:picMkLst>
            <pc:docMk/>
            <pc:sldMk cId="1913980719" sldId="311"/>
            <ac:picMk id="3" creationId="{5B41DEEE-7164-4B6B-84B8-06C1F83711E9}"/>
          </ac:picMkLst>
        </pc:picChg>
        <pc:picChg chg="add mod">
          <ac:chgData name="Navarik Jakub" userId="fbd977b8-d8e4-4bad-8149-584a1df4ae6a" providerId="ADAL" clId="{FED00978-FDDB-46AD-8A2D-D67E33A8B08C}" dt="2019-01-24T12:16:53.157" v="6776" actId="1076"/>
          <ac:picMkLst>
            <pc:docMk/>
            <pc:sldMk cId="1913980719" sldId="311"/>
            <ac:picMk id="4" creationId="{98AFCAC6-451E-40D1-B4A7-D6CC1E4D1478}"/>
          </ac:picMkLst>
        </pc:picChg>
      </pc:sldChg>
      <pc:sldChg chg="add modNotesTx">
        <pc:chgData name="Navarik Jakub" userId="fbd977b8-d8e4-4bad-8149-584a1df4ae6a" providerId="ADAL" clId="{FED00978-FDDB-46AD-8A2D-D67E33A8B08C}" dt="2019-01-24T12:18:15.547" v="6982" actId="20577"/>
        <pc:sldMkLst>
          <pc:docMk/>
          <pc:sldMk cId="647124451" sldId="312"/>
        </pc:sldMkLst>
      </pc:sldChg>
      <pc:sldChg chg="add modNotesTx">
        <pc:chgData name="Navarik Jakub" userId="fbd977b8-d8e4-4bad-8149-584a1df4ae6a" providerId="ADAL" clId="{FED00978-FDDB-46AD-8A2D-D67E33A8B08C}" dt="2019-01-24T12:25:55.186" v="7888" actId="20577"/>
        <pc:sldMkLst>
          <pc:docMk/>
          <pc:sldMk cId="1325436090" sldId="313"/>
        </pc:sldMkLst>
      </pc:sldChg>
      <pc:sldChg chg="add del">
        <pc:chgData name="Navarik Jakub" userId="fbd977b8-d8e4-4bad-8149-584a1df4ae6a" providerId="ADAL" clId="{FED00978-FDDB-46AD-8A2D-D67E33A8B08C}" dt="2019-01-24T19:44:12.135" v="15937" actId="2696"/>
        <pc:sldMkLst>
          <pc:docMk/>
          <pc:sldMk cId="3211105740" sldId="314"/>
        </pc:sldMkLst>
      </pc:sldChg>
      <pc:sldChg chg="addSp delSp modSp add modNotesTx">
        <pc:chgData name="Navarik Jakub" userId="fbd977b8-d8e4-4bad-8149-584a1df4ae6a" providerId="ADAL" clId="{FED00978-FDDB-46AD-8A2D-D67E33A8B08C}" dt="2019-01-24T19:24:24.374" v="14289" actId="20577"/>
        <pc:sldMkLst>
          <pc:docMk/>
          <pc:sldMk cId="709225688" sldId="315"/>
        </pc:sldMkLst>
        <pc:picChg chg="add mod">
          <ac:chgData name="Navarik Jakub" userId="fbd977b8-d8e4-4bad-8149-584a1df4ae6a" providerId="ADAL" clId="{FED00978-FDDB-46AD-8A2D-D67E33A8B08C}" dt="2019-01-24T19:24:07.450" v="14282" actId="1076"/>
          <ac:picMkLst>
            <pc:docMk/>
            <pc:sldMk cId="709225688" sldId="315"/>
            <ac:picMk id="3" creationId="{F5B9027D-D831-4621-808C-08824CBD6921}"/>
          </ac:picMkLst>
        </pc:picChg>
        <pc:picChg chg="del">
          <ac:chgData name="Navarik Jakub" userId="fbd977b8-d8e4-4bad-8149-584a1df4ae6a" providerId="ADAL" clId="{FED00978-FDDB-46AD-8A2D-D67E33A8B08C}" dt="2019-01-24T19:23:38.622" v="14277" actId="478"/>
          <ac:picMkLst>
            <pc:docMk/>
            <pc:sldMk cId="709225688" sldId="315"/>
            <ac:picMk id="4" creationId="{98AFCAC6-451E-40D1-B4A7-D6CC1E4D1478}"/>
          </ac:picMkLst>
        </pc:picChg>
      </pc:sldChg>
      <pc:sldChg chg="add modNotesTx">
        <pc:chgData name="Navarik Jakub" userId="fbd977b8-d8e4-4bad-8149-584a1df4ae6a" providerId="ADAL" clId="{FED00978-FDDB-46AD-8A2D-D67E33A8B08C}" dt="2019-01-24T19:44:07.894" v="15936" actId="20577"/>
        <pc:sldMkLst>
          <pc:docMk/>
          <pc:sldMk cId="3676463006" sldId="316"/>
        </pc:sldMkLst>
      </pc:sldChg>
      <pc:sldChg chg="addSp modSp add ord modNotesTx">
        <pc:chgData name="Navarik Jakub" userId="fbd977b8-d8e4-4bad-8149-584a1df4ae6a" providerId="ADAL" clId="{FED00978-FDDB-46AD-8A2D-D67E33A8B08C}" dt="2019-01-24T19:49:21.806" v="16282" actId="20577"/>
        <pc:sldMkLst>
          <pc:docMk/>
          <pc:sldMk cId="1599518776" sldId="317"/>
        </pc:sldMkLst>
        <pc:picChg chg="add mod modCrop">
          <ac:chgData name="Navarik Jakub" userId="fbd977b8-d8e4-4bad-8149-584a1df4ae6a" providerId="ADAL" clId="{FED00978-FDDB-46AD-8A2D-D67E33A8B08C}" dt="2019-01-24T19:47:17.524" v="16119" actId="1076"/>
          <ac:picMkLst>
            <pc:docMk/>
            <pc:sldMk cId="1599518776" sldId="317"/>
            <ac:picMk id="3" creationId="{0FDC3C27-E9BE-44ED-9535-ED85DEE15047}"/>
          </ac:picMkLst>
        </pc:picChg>
      </pc:sldChg>
      <pc:sldChg chg="add modNotesTx">
        <pc:chgData name="Navarik Jakub" userId="fbd977b8-d8e4-4bad-8149-584a1df4ae6a" providerId="ADAL" clId="{FED00978-FDDB-46AD-8A2D-D67E33A8B08C}" dt="2019-01-24T19:49:32.743" v="16286" actId="20577"/>
        <pc:sldMkLst>
          <pc:docMk/>
          <pc:sldMk cId="2166152172" sldId="31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767111839484853E-2"/>
          <c:y val="6.5946463933609797E-2"/>
          <c:w val="0.95446577632103025"/>
          <c:h val="0.7854743117988468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List1!$B$1:$B$2</c:f>
              <c:strCache>
                <c:ptCount val="2"/>
                <c:pt idx="0">
                  <c:v>Světová populace</c:v>
                </c:pt>
                <c:pt idx="1">
                  <c:v>Počet tranzistorů v čipu mobilního telefonu</c:v>
                </c:pt>
              </c:strCache>
            </c:strRef>
          </c:cat>
          <c:val>
            <c:numRef>
              <c:f>List1!$A$1:$A$2</c:f>
              <c:numCache>
                <c:formatCode>General</c:formatCode>
                <c:ptCount val="2"/>
                <c:pt idx="0">
                  <c:v>7.2949999999999999</c:v>
                </c:pt>
                <c:pt idx="1">
                  <c:v>8.5</c:v>
                </c:pt>
              </c:numCache>
            </c:numRef>
          </c:val>
          <c:extLst>
            <c:ext xmlns:c16="http://schemas.microsoft.com/office/drawing/2014/chart" uri="{C3380CC4-5D6E-409C-BE32-E72D297353CC}">
              <c16:uniqueId val="{00000000-A548-48F9-98E0-987834064037}"/>
            </c:ext>
          </c:extLst>
        </c:ser>
        <c:dLbls>
          <c:dLblPos val="outEnd"/>
          <c:showLegendKey val="0"/>
          <c:showVal val="1"/>
          <c:showCatName val="0"/>
          <c:showSerName val="0"/>
          <c:showPercent val="0"/>
          <c:showBubbleSize val="0"/>
        </c:dLbls>
        <c:gapWidth val="219"/>
        <c:overlap val="-27"/>
        <c:axId val="342615688"/>
        <c:axId val="342616344"/>
      </c:barChart>
      <c:catAx>
        <c:axId val="342615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cs-CZ"/>
          </a:p>
        </c:txPr>
        <c:crossAx val="342616344"/>
        <c:crosses val="autoZero"/>
        <c:auto val="1"/>
        <c:lblAlgn val="ctr"/>
        <c:lblOffset val="100"/>
        <c:noMultiLvlLbl val="0"/>
      </c:catAx>
      <c:valAx>
        <c:axId val="342616344"/>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42615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767111839484853E-2"/>
          <c:y val="6.5946463933609797E-2"/>
          <c:w val="0.95446577632103025"/>
          <c:h val="0.7854743117988468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List1!$B$1:$B$2</c:f>
              <c:strCache>
                <c:ptCount val="2"/>
                <c:pt idx="0">
                  <c:v>Světová populace</c:v>
                </c:pt>
                <c:pt idx="1">
                  <c:v>Počet tranzistorů v čipu mobilního telefonu</c:v>
                </c:pt>
              </c:strCache>
            </c:strRef>
          </c:cat>
          <c:val>
            <c:numRef>
              <c:f>List1!$A$1:$A$2</c:f>
              <c:numCache>
                <c:formatCode>General</c:formatCode>
                <c:ptCount val="2"/>
                <c:pt idx="0">
                  <c:v>7.2949999999999999</c:v>
                </c:pt>
                <c:pt idx="1">
                  <c:v>8.5</c:v>
                </c:pt>
              </c:numCache>
            </c:numRef>
          </c:val>
          <c:extLst>
            <c:ext xmlns:c16="http://schemas.microsoft.com/office/drawing/2014/chart" uri="{C3380CC4-5D6E-409C-BE32-E72D297353CC}">
              <c16:uniqueId val="{00000000-A548-48F9-98E0-987834064037}"/>
            </c:ext>
          </c:extLst>
        </c:ser>
        <c:dLbls>
          <c:dLblPos val="outEnd"/>
          <c:showLegendKey val="0"/>
          <c:showVal val="1"/>
          <c:showCatName val="0"/>
          <c:showSerName val="0"/>
          <c:showPercent val="0"/>
          <c:showBubbleSize val="0"/>
        </c:dLbls>
        <c:gapWidth val="219"/>
        <c:overlap val="-27"/>
        <c:axId val="342615688"/>
        <c:axId val="342616344"/>
      </c:barChart>
      <c:catAx>
        <c:axId val="342615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cs-CZ"/>
          </a:p>
        </c:txPr>
        <c:crossAx val="342616344"/>
        <c:crosses val="autoZero"/>
        <c:auto val="1"/>
        <c:lblAlgn val="ctr"/>
        <c:lblOffset val="100"/>
        <c:noMultiLvlLbl val="0"/>
      </c:catAx>
      <c:valAx>
        <c:axId val="342616344"/>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42615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cs-CZ" sz="2400" b="1" dirty="0">
                <a:latin typeface="+mj-lt"/>
              </a:rPr>
              <a:t>Počet</a:t>
            </a:r>
            <a:r>
              <a:rPr lang="cs-CZ" sz="2400" b="1" baseline="0" dirty="0">
                <a:latin typeface="+mj-lt"/>
              </a:rPr>
              <a:t> výpočtů za vteřinu</a:t>
            </a:r>
            <a:endParaRPr lang="cs-CZ" sz="2400" b="1" dirty="0">
              <a:latin typeface="+mj-lt"/>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List1!$B$1:$B$2</c:f>
              <c:strCache>
                <c:ptCount val="2"/>
                <c:pt idx="0">
                  <c:v>1969 - Navigační systém mise Apollo</c:v>
                </c:pt>
                <c:pt idx="1">
                  <c:v>2019 - Mobilní telefon</c:v>
                </c:pt>
              </c:strCache>
            </c:strRef>
          </c:cat>
          <c:val>
            <c:numRef>
              <c:f>List1!$A$1:$A$2</c:f>
              <c:numCache>
                <c:formatCode>General</c:formatCode>
                <c:ptCount val="2"/>
                <c:pt idx="0">
                  <c:v>1700000</c:v>
                </c:pt>
                <c:pt idx="1">
                  <c:v>2190000000</c:v>
                </c:pt>
              </c:numCache>
            </c:numRef>
          </c:val>
          <c:extLst>
            <c:ext xmlns:c16="http://schemas.microsoft.com/office/drawing/2014/chart" uri="{C3380CC4-5D6E-409C-BE32-E72D297353CC}">
              <c16:uniqueId val="{00000000-0977-4F04-B27F-D64386E6119E}"/>
            </c:ext>
          </c:extLst>
        </c:ser>
        <c:dLbls>
          <c:dLblPos val="outEnd"/>
          <c:showLegendKey val="0"/>
          <c:showVal val="1"/>
          <c:showCatName val="0"/>
          <c:showSerName val="0"/>
          <c:showPercent val="0"/>
          <c:showBubbleSize val="0"/>
        </c:dLbls>
        <c:gapWidth val="219"/>
        <c:overlap val="-27"/>
        <c:axId val="338801824"/>
        <c:axId val="338799200"/>
      </c:barChart>
      <c:catAx>
        <c:axId val="33880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cs-CZ"/>
          </a:p>
        </c:txPr>
        <c:crossAx val="338799200"/>
        <c:crosses val="autoZero"/>
        <c:auto val="1"/>
        <c:lblAlgn val="ctr"/>
        <c:lblOffset val="100"/>
        <c:noMultiLvlLbl val="0"/>
      </c:catAx>
      <c:valAx>
        <c:axId val="3387992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3880182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cs-CZ" sz="2400" b="1" dirty="0">
                <a:latin typeface="+mj-lt"/>
              </a:rPr>
              <a:t>Počet</a:t>
            </a:r>
            <a:r>
              <a:rPr lang="cs-CZ" sz="2400" b="1" baseline="0" dirty="0">
                <a:latin typeface="+mj-lt"/>
              </a:rPr>
              <a:t> výpočtů za vteřinu</a:t>
            </a:r>
            <a:endParaRPr lang="cs-CZ" sz="2400" b="1" dirty="0">
              <a:latin typeface="+mj-lt"/>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List1!$B$1:$B$2</c:f>
              <c:strCache>
                <c:ptCount val="2"/>
                <c:pt idx="0">
                  <c:v>1969 - Navigační systém mise Apollo</c:v>
                </c:pt>
                <c:pt idx="1">
                  <c:v>2019 - Mobilní telefon</c:v>
                </c:pt>
              </c:strCache>
            </c:strRef>
          </c:cat>
          <c:val>
            <c:numRef>
              <c:f>List1!$A$1:$A$2</c:f>
              <c:numCache>
                <c:formatCode>General</c:formatCode>
                <c:ptCount val="2"/>
                <c:pt idx="0">
                  <c:v>1700000</c:v>
                </c:pt>
                <c:pt idx="1">
                  <c:v>2190000000</c:v>
                </c:pt>
              </c:numCache>
            </c:numRef>
          </c:val>
          <c:extLst>
            <c:ext xmlns:c16="http://schemas.microsoft.com/office/drawing/2014/chart" uri="{C3380CC4-5D6E-409C-BE32-E72D297353CC}">
              <c16:uniqueId val="{00000000-0977-4F04-B27F-D64386E6119E}"/>
            </c:ext>
          </c:extLst>
        </c:ser>
        <c:dLbls>
          <c:dLblPos val="outEnd"/>
          <c:showLegendKey val="0"/>
          <c:showVal val="1"/>
          <c:showCatName val="0"/>
          <c:showSerName val="0"/>
          <c:showPercent val="0"/>
          <c:showBubbleSize val="0"/>
        </c:dLbls>
        <c:gapWidth val="219"/>
        <c:overlap val="-27"/>
        <c:axId val="338801824"/>
        <c:axId val="338799200"/>
      </c:barChart>
      <c:catAx>
        <c:axId val="33880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cs-CZ"/>
          </a:p>
        </c:txPr>
        <c:crossAx val="338799200"/>
        <c:crosses val="autoZero"/>
        <c:auto val="1"/>
        <c:lblAlgn val="ctr"/>
        <c:lblOffset val="100"/>
        <c:noMultiLvlLbl val="0"/>
      </c:catAx>
      <c:valAx>
        <c:axId val="3387992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3880182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995F5-F270-456B-BD8B-6C6EDBBC2B6A}" type="datetimeFigureOut">
              <a:rPr lang="cs-CZ" smtClean="0"/>
              <a:t>24.01.2019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A13CB5-21B4-4105-B64C-66ECE841F722}" type="slidenum">
              <a:rPr lang="cs-CZ" smtClean="0"/>
              <a:t>‹#›</a:t>
            </a:fld>
            <a:endParaRPr lang="cs-CZ"/>
          </a:p>
        </p:txBody>
      </p:sp>
    </p:spTree>
    <p:extLst>
      <p:ext uri="{BB962C8B-B14F-4D97-AF65-F5344CB8AC3E}">
        <p14:creationId xmlns:p14="http://schemas.microsoft.com/office/powerpoint/2010/main" val="2367575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Dobrý den, dámy a pánové. Jak asi tušíte, tato přednáška bude o mobilních telefonech a technologiích, které používají. Ukážu Vám dnes jen několik jednoduchých, které znáte z každodenního použití. Kdybychom si měli vysvětlit celý mobilní telefon, strávili bychom tím několik let přednášek. Obvykle si to neuvědomujeme, ale takový moderní telefon je v podstatě přehlídkou nejvyspělejších technologií, které jako lidstvo máme. Začneme trochu netradičně – poprosím Vás, abyste si všichni připravili svoje mobilní telefony!</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1</a:t>
            </a:fld>
            <a:endParaRPr lang="cs-CZ"/>
          </a:p>
        </p:txBody>
      </p:sp>
    </p:spTree>
    <p:extLst>
      <p:ext uri="{BB962C8B-B14F-4D97-AF65-F5344CB8AC3E}">
        <p14:creationId xmlns:p14="http://schemas.microsoft.com/office/powerpoint/2010/main" val="3462048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 kdo se pozná na tomhle obrázku? Ano, dnes používáme výkonný hardware k tomu, abychom se podívali na pár fotek jídla na Instagramu. Tak a teď schválně – jak by to vypadalo, kdybychom srovnali výkon navigačního systému mise Apollo a výkon telefonu, který držíte v ruce?</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10</a:t>
            </a:fld>
            <a:endParaRPr lang="cs-CZ"/>
          </a:p>
        </p:txBody>
      </p:sp>
    </p:spTree>
    <p:extLst>
      <p:ext uri="{BB962C8B-B14F-4D97-AF65-F5344CB8AC3E}">
        <p14:creationId xmlns:p14="http://schemas.microsoft.com/office/powerpoint/2010/main" val="3097374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Navigační systém mise Apollo zvládl jedna celá sedm milionu výpočtů za vteřinu. Chytrý telefon zvládne více, než dvě miliardy. </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11</a:t>
            </a:fld>
            <a:endParaRPr lang="cs-CZ"/>
          </a:p>
        </p:txBody>
      </p:sp>
    </p:spTree>
    <p:extLst>
      <p:ext uri="{BB962C8B-B14F-4D97-AF65-F5344CB8AC3E}">
        <p14:creationId xmlns:p14="http://schemas.microsoft.com/office/powerpoint/2010/main" val="2030824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Chytrý telefon má tedy asi 1300x větší výpočetní výkon, než navigační systém, který dostal člověka na Měsíc. To by Vás ani nenapadlo, že? Zkuste si na to vzpomenout, až si budete jen tak, pro nic za nic, brouzdat po internetu…</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12</a:t>
            </a:fld>
            <a:endParaRPr lang="cs-CZ"/>
          </a:p>
        </p:txBody>
      </p:sp>
    </p:spTree>
    <p:extLst>
      <p:ext uri="{BB962C8B-B14F-4D97-AF65-F5344CB8AC3E}">
        <p14:creationId xmlns:p14="http://schemas.microsoft.com/office/powerpoint/2010/main" val="3660218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Dobře, takže jsme si udělali alespoň základní představu o tom, že mobilní telefon je opravdu složité zařízení, plné špičkových technologií. Když se podíváte na telefon, jako první si všimnete displeje. Jak displej funguje? A jaké umí kousky? A jak to dělá?</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13</a:t>
            </a:fld>
            <a:endParaRPr lang="cs-CZ"/>
          </a:p>
        </p:txBody>
      </p:sp>
    </p:spTree>
    <p:extLst>
      <p:ext uri="{BB962C8B-B14F-4D97-AF65-F5344CB8AC3E}">
        <p14:creationId xmlns:p14="http://schemas.microsoft.com/office/powerpoint/2010/main" val="1737554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Každý dnes chce mít krásný, velký displej se spoustou barev. Prostě – čím větší, tím lepší! No a jednu dobu takové vtipy plnily internet. </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14</a:t>
            </a:fld>
            <a:endParaRPr lang="cs-CZ"/>
          </a:p>
        </p:txBody>
      </p:sp>
    </p:spTree>
    <p:extLst>
      <p:ext uri="{BB962C8B-B14F-4D97-AF65-F5344CB8AC3E}">
        <p14:creationId xmlns:p14="http://schemas.microsoft.com/office/powerpoint/2010/main" val="3882543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Takhle si například internetoví vtipálci představovali iPhone 10.</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15</a:t>
            </a:fld>
            <a:endParaRPr lang="cs-CZ"/>
          </a:p>
        </p:txBody>
      </p:sp>
    </p:spTree>
    <p:extLst>
      <p:ext uri="{BB962C8B-B14F-4D97-AF65-F5344CB8AC3E}">
        <p14:creationId xmlns:p14="http://schemas.microsoft.com/office/powerpoint/2010/main" val="833996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Nebo iPhone 20.</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16</a:t>
            </a:fld>
            <a:endParaRPr lang="cs-CZ"/>
          </a:p>
        </p:txBody>
      </p:sp>
    </p:spTree>
    <p:extLst>
      <p:ext uri="{BB962C8B-B14F-4D97-AF65-F5344CB8AC3E}">
        <p14:creationId xmlns:p14="http://schemas.microsoft.com/office/powerpoint/2010/main" val="566520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iPhone 30.</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17</a:t>
            </a:fld>
            <a:endParaRPr lang="cs-CZ"/>
          </a:p>
        </p:txBody>
      </p:sp>
    </p:spTree>
    <p:extLst>
      <p:ext uri="{BB962C8B-B14F-4D97-AF65-F5344CB8AC3E}">
        <p14:creationId xmlns:p14="http://schemas.microsoft.com/office/powerpoint/2010/main" val="358391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Ale teď vážně. Víte, jak na displeji vzniká obraz? Obraz na displeji se skládá z maličkých bodů, kterým se říká pixely. Kdybychom měli po ruce mikroskop, uviděli bychom tohle.</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18</a:t>
            </a:fld>
            <a:endParaRPr lang="cs-CZ"/>
          </a:p>
        </p:txBody>
      </p:sp>
    </p:spTree>
    <p:extLst>
      <p:ext uri="{BB962C8B-B14F-4D97-AF65-F5344CB8AC3E}">
        <p14:creationId xmlns:p14="http://schemas.microsoft.com/office/powerpoint/2010/main" val="97292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Vidíme jakousi tabulku, která je složena z červených, zelených a modrých bodů. Proč? Protože mícháním červené, zelené a modré barvy můžete vytvořit libovolnou jinou barvu! Každý pixel se tedy skládá z několika barevných bodů, které namíchají tu správnou barvu. </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19</a:t>
            </a:fld>
            <a:endParaRPr lang="cs-CZ"/>
          </a:p>
        </p:txBody>
      </p:sp>
    </p:spTree>
    <p:extLst>
      <p:ext uri="{BB962C8B-B14F-4D97-AF65-F5344CB8AC3E}">
        <p14:creationId xmlns:p14="http://schemas.microsoft.com/office/powerpoint/2010/main" val="1942885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Podíváme se dovnitř a začneme pár čísly, ale nebojte se, nebudeme nic počítat. Tak schválně – je tu někdo, kdo zkusil telefon rozebrat na jednotlivé díly?</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2</a:t>
            </a:fld>
            <a:endParaRPr lang="cs-CZ"/>
          </a:p>
        </p:txBody>
      </p:sp>
    </p:spTree>
    <p:extLst>
      <p:ext uri="{BB962C8B-B14F-4D97-AF65-F5344CB8AC3E}">
        <p14:creationId xmlns:p14="http://schemas.microsoft.com/office/powerpoint/2010/main" val="2873642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Vidíte? Například, když smícháme červenou a zelenou, vznikne žlutá, když smícháme všechny, máme bílou. A když nesvítí nic? Máme černou!</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20</a:t>
            </a:fld>
            <a:endParaRPr lang="cs-CZ"/>
          </a:p>
        </p:txBody>
      </p:sp>
    </p:spTree>
    <p:extLst>
      <p:ext uri="{BB962C8B-B14F-4D97-AF65-F5344CB8AC3E}">
        <p14:creationId xmlns:p14="http://schemas.microsoft.com/office/powerpoint/2010/main" val="2595411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Obvykle jsou to 3-4 body na jeden pixel. Máte FullHD rozlišení? Pak je na Vašem displeji více, než osm milionů mikroskopických bodů. A váš telefon musí ovládat každý z nich! Chcete hezky plynulý obraz? To je 50 snímků za vteřinu. Telefon tak musí každou vteřinu provést více, než 400 milionů výpočtů!</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21</a:t>
            </a:fld>
            <a:endParaRPr lang="cs-CZ"/>
          </a:p>
        </p:txBody>
      </p:sp>
    </p:spTree>
    <p:extLst>
      <p:ext uri="{BB962C8B-B14F-4D97-AF65-F5344CB8AC3E}">
        <p14:creationId xmlns:p14="http://schemas.microsoft.com/office/powerpoint/2010/main" val="450259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Dobře, ale displej toho umí mnohem víc. Například se dá ovládat dotykem! Jak to funguje? Stalo se Vám někdy, že jste pod správným úhlem viděli na displeji malé lesklé tečky?</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22</a:t>
            </a:fld>
            <a:endParaRPr lang="cs-CZ"/>
          </a:p>
        </p:txBody>
      </p:sp>
    </p:spTree>
    <p:extLst>
      <p:ext uri="{BB962C8B-B14F-4D97-AF65-F5344CB8AC3E}">
        <p14:creationId xmlns:p14="http://schemas.microsoft.com/office/powerpoint/2010/main" val="108756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Mohou vypadat třeba takto. Jsou to průhledné snímače, které jsou umístěny nad samotným displejem. </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23</a:t>
            </a:fld>
            <a:endParaRPr lang="cs-CZ"/>
          </a:p>
        </p:txBody>
      </p:sp>
    </p:spTree>
    <p:extLst>
      <p:ext uri="{BB962C8B-B14F-4D97-AF65-F5344CB8AC3E}">
        <p14:creationId xmlns:p14="http://schemas.microsoft.com/office/powerpoint/2010/main" val="566723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Tyto snímače okolo vašeho displeje vytváří slabé elektrické pole. Když do něj strčíte prst, tak ho narušíte. A pak stačí zaměřit místo této „poruchy“. A máme dotykový displej!</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24</a:t>
            </a:fld>
            <a:endParaRPr lang="cs-CZ"/>
          </a:p>
        </p:txBody>
      </p:sp>
    </p:spTree>
    <p:extLst>
      <p:ext uri="{BB962C8B-B14F-4D97-AF65-F5344CB8AC3E}">
        <p14:creationId xmlns:p14="http://schemas.microsoft.com/office/powerpoint/2010/main" val="307153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Ale to není všechno. Telefon umí displej přizpůsobit tomu, co zrovna potřebujete. </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25</a:t>
            </a:fld>
            <a:endParaRPr lang="cs-CZ"/>
          </a:p>
        </p:txBody>
      </p:sp>
    </p:spTree>
    <p:extLst>
      <p:ext uri="{BB962C8B-B14F-4D97-AF65-F5344CB8AC3E}">
        <p14:creationId xmlns:p14="http://schemas.microsoft.com/office/powerpoint/2010/main" val="125758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Proč se dotykový displej při telefonování neaktivuje uchem?  </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26</a:t>
            </a:fld>
            <a:endParaRPr lang="cs-CZ"/>
          </a:p>
        </p:txBody>
      </p:sp>
    </p:spTree>
    <p:extLst>
      <p:ext uri="{BB962C8B-B14F-4D97-AF65-F5344CB8AC3E}">
        <p14:creationId xmlns:p14="http://schemas.microsoft.com/office/powerpoint/2010/main" val="2452594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Stačí mrknout na jeho horní lištu. Foťák samozřejmě všichni poznáme. Ale k čemu jsou ta další okénka? Například právě pro to telefonování. Zde je ukrytý takzvaný </a:t>
            </a:r>
            <a:r>
              <a:rPr lang="cs-CZ" dirty="0" err="1"/>
              <a:t>proximity</a:t>
            </a:r>
            <a:r>
              <a:rPr lang="cs-CZ" dirty="0"/>
              <a:t> senzor – neboli snímač přiblížení.</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27</a:t>
            </a:fld>
            <a:endParaRPr lang="cs-CZ"/>
          </a:p>
        </p:txBody>
      </p:sp>
    </p:spTree>
    <p:extLst>
      <p:ext uri="{BB962C8B-B14F-4D97-AF65-F5344CB8AC3E}">
        <p14:creationId xmlns:p14="http://schemas.microsoft.com/office/powerpoint/2010/main" val="229291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Skládá se ze dvou jednoduchých součástek. Jedna vyzařuje světlo, druhá ji přijímá. Možná budete namítat, že tam přece nic nesvítí! Ono je to totiž neviditelné světlo. Za běžných podmínek to vypadá takto. Světlo letí pryč – mimo přijímač. Pokud ale dáte telefon k uchu…</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28</a:t>
            </a:fld>
            <a:endParaRPr lang="cs-CZ"/>
          </a:p>
        </p:txBody>
      </p:sp>
    </p:spTree>
    <p:extLst>
      <p:ext uri="{BB962C8B-B14F-4D97-AF65-F5344CB8AC3E}">
        <p14:creationId xmlns:p14="http://schemas.microsoft.com/office/powerpoint/2010/main" val="1296592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Světlo se o něj odrazí do přijímače – a hurá! Telefon ví, že jste jej přiložili k uchu a vypne displej, abyste si ho nepomačkali. Jak to dělá, že pozná zrovna ucho? Nepozná! Stejně bude reagovat i na ruku – ale jen, když probíhá hovor. Schválně si to někdy zkuste, zavolejte někomu, telefon položte na stůl a dejte před snímač ruku.</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29</a:t>
            </a:fld>
            <a:endParaRPr lang="cs-CZ"/>
          </a:p>
        </p:txBody>
      </p:sp>
    </p:spTree>
    <p:extLst>
      <p:ext uri="{BB962C8B-B14F-4D97-AF65-F5344CB8AC3E}">
        <p14:creationId xmlns:p14="http://schemas.microsoft.com/office/powerpoint/2010/main" val="380229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Pokud byste to udělali, objevíte toto. Takže…. Vlastně tam toho moc není, že? Poznáte mozek telefonu?</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3</a:t>
            </a:fld>
            <a:endParaRPr lang="cs-CZ"/>
          </a:p>
        </p:txBody>
      </p:sp>
    </p:spTree>
    <p:extLst>
      <p:ext uri="{BB962C8B-B14F-4D97-AF65-F5344CB8AC3E}">
        <p14:creationId xmlns:p14="http://schemas.microsoft.com/office/powerpoint/2010/main" val="810640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Poznáváte se? Taková moderní romantická chvilka, že? Proč Vám to ukazuji? Všimli jste si někdy, že telefon pozná, že je tma a automaticky ztlumí světlo, aby Vás neoslňoval? Víte, jak to funguje?</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30</a:t>
            </a:fld>
            <a:endParaRPr lang="cs-CZ"/>
          </a:p>
        </p:txBody>
      </p:sp>
    </p:spTree>
    <p:extLst>
      <p:ext uri="{BB962C8B-B14F-4D97-AF65-F5344CB8AC3E}">
        <p14:creationId xmlns:p14="http://schemas.microsoft.com/office/powerpoint/2010/main" val="730573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Opět nám pomáhají snímače na horní liště. </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31</a:t>
            </a:fld>
            <a:endParaRPr lang="cs-CZ"/>
          </a:p>
        </p:txBody>
      </p:sp>
    </p:spTree>
    <p:extLst>
      <p:ext uri="{BB962C8B-B14F-4D97-AF65-F5344CB8AC3E}">
        <p14:creationId xmlns:p14="http://schemas.microsoft.com/office/powerpoint/2010/main" val="3607130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 tam umístěna součástka citlivá na světlo. Například fotodioda. Viděli jste někdy fotodiodu? Ne?</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32</a:t>
            </a:fld>
            <a:endParaRPr lang="cs-CZ"/>
          </a:p>
        </p:txBody>
      </p:sp>
    </p:spTree>
    <p:extLst>
      <p:ext uri="{BB962C8B-B14F-4D97-AF65-F5344CB8AC3E}">
        <p14:creationId xmlns:p14="http://schemas.microsoft.com/office/powerpoint/2010/main" val="999891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Pořád ne? Dá se říct, že fotodioda je to samé, jako fotovoltaický článek. Dopadá světlo, vzniká energie. Dopadá méně světla – vzniká méně energie. Tak… a teď si to schválně zkuste. Otevřete si na telefonu nějaké světlé pozadí – </a:t>
            </a:r>
            <a:r>
              <a:rPr lang="cs-CZ" dirty="0" err="1"/>
              <a:t>facebook</a:t>
            </a:r>
            <a:r>
              <a:rPr lang="cs-CZ" dirty="0"/>
              <a:t>, nebo nějaký obrázek. A položte prst na ty snímače nahoře. Pokud máte aktivní adaptivní jas, uvidíte, že se displej po chvilce ztlumí! Tak co, komu to fungovalo?</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33</a:t>
            </a:fld>
            <a:endParaRPr lang="cs-CZ"/>
          </a:p>
        </p:txBody>
      </p:sp>
    </p:spTree>
    <p:extLst>
      <p:ext uri="{BB962C8B-B14F-4D97-AF65-F5344CB8AC3E}">
        <p14:creationId xmlns:p14="http://schemas.microsoft.com/office/powerpoint/2010/main" val="357013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 další z fíglů displeje! Když otočíte telefon naležato, otočí se i displej! Takže telefon musí nějak poznat, jak je otočený! Samozřejmě je v tom zase jednoduchý fígl. My totiž dnes už nedáváme do čipů jen elektronické součástky…</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34</a:t>
            </a:fld>
            <a:endParaRPr lang="cs-CZ"/>
          </a:p>
        </p:txBody>
      </p:sp>
    </p:spTree>
    <p:extLst>
      <p:ext uri="{BB962C8B-B14F-4D97-AF65-F5344CB8AC3E}">
        <p14:creationId xmlns:p14="http://schemas.microsoft.com/office/powerpoint/2010/main" val="65001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Ale taky mechanické! </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35</a:t>
            </a:fld>
            <a:endParaRPr lang="cs-CZ"/>
          </a:p>
        </p:txBody>
      </p:sp>
    </p:spTree>
    <p:extLst>
      <p:ext uri="{BB962C8B-B14F-4D97-AF65-F5344CB8AC3E}">
        <p14:creationId xmlns:p14="http://schemas.microsoft.com/office/powerpoint/2010/main" val="1771601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 dost složité! To nám umožňují nanotechnologie!</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36</a:t>
            </a:fld>
            <a:endParaRPr lang="cs-CZ"/>
          </a:p>
        </p:txBody>
      </p:sp>
    </p:spTree>
    <p:extLst>
      <p:ext uri="{BB962C8B-B14F-4D97-AF65-F5344CB8AC3E}">
        <p14:creationId xmlns:p14="http://schemas.microsoft.com/office/powerpoint/2010/main" val="3509822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Uvnitř telefonu je něco, čemu se říká akcelerometr. Jak vidíte, je to takový hřebínek. Ten je zavěšený na pružinkách a má uprostřed maličké závaží. Když telefon otočíte, tak se vlivem gravitace zhoupne. A nám stačí změřit o kolik a kterým směrem. Tím nejenom telefon pozná na kterou stranu jste ho otočili, ale taky jak rychle! A díky téhle špičkové technologii pak můžete ovládat třeba hry pohybem telefonu.</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37</a:t>
            </a:fld>
            <a:endParaRPr lang="cs-CZ"/>
          </a:p>
        </p:txBody>
      </p:sp>
    </p:spTree>
    <p:extLst>
      <p:ext uri="{BB962C8B-B14F-4D97-AF65-F5344CB8AC3E}">
        <p14:creationId xmlns:p14="http://schemas.microsoft.com/office/powerpoint/2010/main" val="1916424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Teď se podíváme na něco jiného. GPS navigace. Je tu někdo, kdo v životě nikdy nepoužil GPS navigaci? A kolik z Vás rozumí tomu, jak funguje? Pojďme se na to teda podívat.</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38</a:t>
            </a:fld>
            <a:endParaRPr lang="cs-CZ"/>
          </a:p>
        </p:txBody>
      </p:sp>
    </p:spTree>
    <p:extLst>
      <p:ext uri="{BB962C8B-B14F-4D97-AF65-F5344CB8AC3E}">
        <p14:creationId xmlns:p14="http://schemas.microsoft.com/office/powerpoint/2010/main" val="1914135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GPS navigace se skládá ze dvou částí. Z Vašeho telefonu…</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39</a:t>
            </a:fld>
            <a:endParaRPr lang="cs-CZ"/>
          </a:p>
        </p:txBody>
      </p:sp>
    </p:spTree>
    <p:extLst>
      <p:ext uri="{BB962C8B-B14F-4D97-AF65-F5344CB8AC3E}">
        <p14:creationId xmlns:p14="http://schemas.microsoft.com/office/powerpoint/2010/main" val="641521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Tady ho máme! Ovšem… jak vidíte, tak je to jen nepatrný kousek. Daleko větší je baterie. Nebo displej. Takový kousek elektroniky není větší, než pár centimetrů a je na něm jenom pár součástek. Jak ale sami víte, má ohromný výkon. Můžete díky němu nejen telefonovat, ale taky sledovat filmy, hrát hry, a tak dále… Ono to totiž není tak, jak to vypadá. Pár součástek by to totiž nikdy nedokázalo.</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4</a:t>
            </a:fld>
            <a:endParaRPr lang="cs-CZ"/>
          </a:p>
        </p:txBody>
      </p:sp>
    </p:spTree>
    <p:extLst>
      <p:ext uri="{BB962C8B-B14F-4D97-AF65-F5344CB8AC3E}">
        <p14:creationId xmlns:p14="http://schemas.microsoft.com/office/powerpoint/2010/main" val="2216413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 systému satelitů na oběžné dráze naší planety. Aby vám mohl telefon ukázat kde jste, musí se nejdříve spojit s několika satelity, které obíhají 30 tisíc kilometrů vysoko. Takže pokaždé, když spustíte navigaci, spojí podívá se váš telefon do vesmíru. To je docela hustý, co?</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40</a:t>
            </a:fld>
            <a:endParaRPr lang="cs-CZ"/>
          </a:p>
        </p:txBody>
      </p:sp>
    </p:spTree>
    <p:extLst>
      <p:ext uri="{BB962C8B-B14F-4D97-AF65-F5344CB8AC3E}">
        <p14:creationId xmlns:p14="http://schemas.microsoft.com/office/powerpoint/2010/main" val="38654574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Telefon potřebuje navázat spojení teoreticky s nejméně třemi satelity – no popravdě v praxi jsou to nejméně 4. I a tak je to dost nepřesné. Komunikace s 5, nebo 6 už vám dá hodně přesnou polohu. Funguje to tak, že známe polohu satelitů a telefon si změří vzdálenost mezi Vámi a těmi satelity. Pak si nakreslí kružnice – a kde se mu protnou, tam stojíte. Jenomže to má háček.</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41</a:t>
            </a:fld>
            <a:endParaRPr lang="cs-CZ"/>
          </a:p>
        </p:txBody>
      </p:sp>
    </p:spTree>
    <p:extLst>
      <p:ext uri="{BB962C8B-B14F-4D97-AF65-F5344CB8AC3E}">
        <p14:creationId xmlns:p14="http://schemas.microsoft.com/office/powerpoint/2010/main" val="29734801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Víte, kdo to je?</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42</a:t>
            </a:fld>
            <a:endParaRPr lang="cs-CZ"/>
          </a:p>
        </p:txBody>
      </p:sp>
    </p:spTree>
    <p:extLst>
      <p:ext uri="{BB962C8B-B14F-4D97-AF65-F5344CB8AC3E}">
        <p14:creationId xmlns:p14="http://schemas.microsoft.com/office/powerpoint/2010/main" val="23195892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Tady už ho poznáme určitě všichni. Albert Einstein – autor teorie relativity. Teorie relativity je oblíbeným námětem sci-fi, ale málokdo ví, o čem vlastně je. Zjednodušeně se dá říct, že Einstein přišel na to, že čas neplyne všude stejně rychle. To zní jako pěkná blbost, co? Jenomže bylo nebylo, když byl systém GPS poprvé spuštěn, tak naprosto selhal.</a:t>
            </a:r>
          </a:p>
          <a:p>
            <a:endParaRPr lang="cs-CZ" dirty="0"/>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43</a:t>
            </a:fld>
            <a:endParaRPr lang="cs-CZ"/>
          </a:p>
        </p:txBody>
      </p:sp>
    </p:spTree>
    <p:extLst>
      <p:ext uri="{BB962C8B-B14F-4D97-AF65-F5344CB8AC3E}">
        <p14:creationId xmlns:p14="http://schemas.microsoft.com/office/powerpoint/2010/main" val="26740430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Každých 24 hodin se jeho přesnost určení polohy zhoršila o 12 km! Jak je to možné? Ukázalo se totiž, že tam nahoře nad námi skutečně plyne čas jinou rychlostí! Když byla do systému GPS zapojena teorie relativity, tak rázem začalo vše fungovat. Dnes dokáže systém GPS měřit s přesností na centimetry. Ovšem ne ten náš, ten vojenský. V rukou tak držíte důkaz o tom, že rychlost času není absolutní a že Einstein měl pravdu.</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44</a:t>
            </a:fld>
            <a:endParaRPr lang="cs-CZ"/>
          </a:p>
        </p:txBody>
      </p:sp>
    </p:spTree>
    <p:extLst>
      <p:ext uri="{BB962C8B-B14F-4D97-AF65-F5344CB8AC3E}">
        <p14:creationId xmlns:p14="http://schemas.microsoft.com/office/powerpoint/2010/main" val="5913303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 teď už se blížíme závěru. Začali jsme displejem, který obrázky ukazuje a skončíme fotoaparátem, který obrázky pořizuje. Jak jistě víte, fotoaparát je klíčovou součástí mobilního telefonu… že?</a:t>
            </a:r>
          </a:p>
          <a:p>
            <a:endParaRPr lang="cs-CZ" dirty="0"/>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45</a:t>
            </a:fld>
            <a:endParaRPr lang="cs-CZ"/>
          </a:p>
        </p:txBody>
      </p:sp>
    </p:spTree>
    <p:extLst>
      <p:ext uri="{BB962C8B-B14F-4D97-AF65-F5344CB8AC3E}">
        <p14:creationId xmlns:p14="http://schemas.microsoft.com/office/powerpoint/2010/main" val="4560154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Tak schválně – je tady někdo, kdo opravdu ani jednou ve svém životě nevyfotil sám sebe? Moderní doba navíc říká, že víc foťáků je vždycky lepší!</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46</a:t>
            </a:fld>
            <a:endParaRPr lang="cs-CZ"/>
          </a:p>
        </p:txBody>
      </p:sp>
    </p:spTree>
    <p:extLst>
      <p:ext uri="{BB962C8B-B14F-4D97-AF65-F5344CB8AC3E}">
        <p14:creationId xmlns:p14="http://schemas.microsoft.com/office/powerpoint/2010/main" val="29739252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Kde tohle šílenství skončí? No raději se podívejme na to, jak fotoaparát funguje.</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47</a:t>
            </a:fld>
            <a:endParaRPr lang="cs-CZ"/>
          </a:p>
        </p:txBody>
      </p:sp>
    </p:spTree>
    <p:extLst>
      <p:ext uri="{BB962C8B-B14F-4D97-AF65-F5344CB8AC3E}">
        <p14:creationId xmlns:p14="http://schemas.microsoft.com/office/powerpoint/2010/main" val="14428602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 když je dnes telefon velice tenký, jak vidíte, je možné k fotoaparátu vměstnat poměrně slušnou optiku. A </a:t>
            </a:r>
            <a:r>
              <a:rPr lang="cs-CZ" dirty="0" err="1"/>
              <a:t>tadypak</a:t>
            </a:r>
            <a:r>
              <a:rPr lang="cs-CZ" dirty="0"/>
              <a:t> vidíte samotný snímací čip. Schválně, poznali byste, jak vypadá?</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48</a:t>
            </a:fld>
            <a:endParaRPr lang="cs-CZ"/>
          </a:p>
        </p:txBody>
      </p:sp>
    </p:spTree>
    <p:extLst>
      <p:ext uri="{BB962C8B-B14F-4D97-AF65-F5344CB8AC3E}">
        <p14:creationId xmlns:p14="http://schemas.microsoft.com/office/powerpoint/2010/main" val="9266812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Toto jsou tři snímky z elektronového mikroskopu. Jen jeden je ale snímací čip fotoaparátu. Poznáte který?</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49</a:t>
            </a:fld>
            <a:endParaRPr lang="cs-CZ"/>
          </a:p>
        </p:txBody>
      </p:sp>
    </p:spTree>
    <p:extLst>
      <p:ext uri="{BB962C8B-B14F-4D97-AF65-F5344CB8AC3E}">
        <p14:creationId xmlns:p14="http://schemas.microsoft.com/office/powerpoint/2010/main" val="3409299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Určitě víte, že čipy v sobě mají ukryto velké množství součástek. Takovou nejzákladnější je tranzistor. Co kdybychom si srovnali počet lidí na naší planetě s počtem tranzistorů v procesoru mobilního telefonu? Víte, kolik lidí žije na Zemi?</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5</a:t>
            </a:fld>
            <a:endParaRPr lang="cs-CZ"/>
          </a:p>
        </p:txBody>
      </p:sp>
    </p:spTree>
    <p:extLst>
      <p:ext uri="{BB962C8B-B14F-4D97-AF65-F5344CB8AC3E}">
        <p14:creationId xmlns:p14="http://schemas.microsoft.com/office/powerpoint/2010/main" val="39383691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Toto je snímač v lidském oku…</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50</a:t>
            </a:fld>
            <a:endParaRPr lang="cs-CZ"/>
          </a:p>
        </p:txBody>
      </p:sp>
    </p:spTree>
    <p:extLst>
      <p:ext uri="{BB962C8B-B14F-4D97-AF65-F5344CB8AC3E}">
        <p14:creationId xmlns:p14="http://schemas.microsoft.com/office/powerpoint/2010/main" val="23085262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Toto je složené oko mouchy…</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51</a:t>
            </a:fld>
            <a:endParaRPr lang="cs-CZ"/>
          </a:p>
        </p:txBody>
      </p:sp>
    </p:spTree>
    <p:extLst>
      <p:ext uri="{BB962C8B-B14F-4D97-AF65-F5344CB8AC3E}">
        <p14:creationId xmlns:p14="http://schemas.microsoft.com/office/powerpoint/2010/main" val="34907349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 tady máte snímací čip fotoaparátu. Co mají společného? Na všech můžete krásně vidět snímací body – pixely. Tak teď už víte, že to nevymyslel člověk, ale příroda. A jak to funguje?</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52</a:t>
            </a:fld>
            <a:endParaRPr lang="cs-CZ"/>
          </a:p>
        </p:txBody>
      </p:sp>
    </p:spTree>
    <p:extLst>
      <p:ext uri="{BB962C8B-B14F-4D97-AF65-F5344CB8AC3E}">
        <p14:creationId xmlns:p14="http://schemas.microsoft.com/office/powerpoint/2010/main" val="1500541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Každá buňka fotoaparátu, neboli pixel, se skládá z několika menších bodů – jeden vidí červenou barvu, druhý zelenou a třetí modrou. Nepřipomíná Vám to něco? Je to docela podobné displeji. Jenom displej světlo vyzařuje a fotoaparát vidí. Čím více pixelů má fotoaparát, tím kvalitnější fotku dokáže pořídit. Ale pozor – není to jen o počtu pixelů, velmi zásadní je jejich citlivost a kvalita. Nejlepší mobilní fotoaparáty mají rozlišení pře 40Mpx, tedy více, než 40 milionů bodů.</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53</a:t>
            </a:fld>
            <a:endParaRPr lang="cs-CZ"/>
          </a:p>
        </p:txBody>
      </p:sp>
    </p:spTree>
    <p:extLst>
      <p:ext uri="{BB962C8B-B14F-4D97-AF65-F5344CB8AC3E}">
        <p14:creationId xmlns:p14="http://schemas.microsoft.com/office/powerpoint/2010/main" val="6442542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 ale zřejmé, že i lidské oko má pixely. Tipnete si kolik? V přepočtu jen asi ubohých 7 </a:t>
            </a:r>
            <a:r>
              <a:rPr lang="cs-CZ" dirty="0" err="1"/>
              <a:t>Mpx</a:t>
            </a:r>
            <a:r>
              <a:rPr lang="cs-CZ" dirty="0"/>
              <a:t>. Takže… co třeba nahradit lidské oko snímačem s obrovským rozlišením? No… to už je téma na jinou přednášku. </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54</a:t>
            </a:fld>
            <a:endParaRPr lang="cs-CZ"/>
          </a:p>
        </p:txBody>
      </p:sp>
    </p:spTree>
    <p:extLst>
      <p:ext uri="{BB962C8B-B14F-4D97-AF65-F5344CB8AC3E}">
        <p14:creationId xmlns:p14="http://schemas.microsoft.com/office/powerpoint/2010/main" val="35013263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Doufám, že to pro Vás bylo dnes zajímavé a možná i v něčem inspirující. Dnes jste se naučili, že úžasné věci mohou být i velmi nenápadné a skrývat se třeba ve vaší </a:t>
            </a:r>
            <a:r>
              <a:rPr lang="cs-CZ"/>
              <a:t>dlani. Děkuji </a:t>
            </a:r>
            <a:r>
              <a:rPr lang="cs-CZ" dirty="0"/>
              <a:t>Vám za pozornost! </a:t>
            </a:r>
            <a:r>
              <a:rPr lang="cs-CZ" dirty="0">
                <a:sym typeface="Wingdings" panose="05000000000000000000" pitchFamily="2" charset="2"/>
              </a:rPr>
              <a:t></a:t>
            </a:r>
            <a:endParaRPr lang="cs-CZ" dirty="0"/>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55</a:t>
            </a:fld>
            <a:endParaRPr lang="cs-CZ"/>
          </a:p>
        </p:txBody>
      </p:sp>
    </p:spTree>
    <p:extLst>
      <p:ext uri="{BB962C8B-B14F-4D97-AF65-F5344CB8AC3E}">
        <p14:creationId xmlns:p14="http://schemas.microsoft.com/office/powerpoint/2010/main" val="1630312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Určitě víte, že čipy v sobě mají ukryto velké množství součástek. Takovou nejzákladnější je tranzistor. Co kdybychom si srovnali počet lidí na naší planetě s počtem tranzistorů v procesoru mobilního telefonu? Víte, kolik lidí žije na Zemi?</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6</a:t>
            </a:fld>
            <a:endParaRPr lang="cs-CZ"/>
          </a:p>
        </p:txBody>
      </p:sp>
    </p:spTree>
    <p:extLst>
      <p:ext uri="{BB962C8B-B14F-4D97-AF65-F5344CB8AC3E}">
        <p14:creationId xmlns:p14="http://schemas.microsoft.com/office/powerpoint/2010/main" val="1708991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Asi sedm a čtvrt miliardy. A počet tranzistorů v procesoru mobilního telefonu? Osm a půl miliardy!</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7</a:t>
            </a:fld>
            <a:endParaRPr lang="cs-CZ"/>
          </a:p>
        </p:txBody>
      </p:sp>
    </p:spTree>
    <p:extLst>
      <p:ext uri="{BB962C8B-B14F-4D97-AF65-F5344CB8AC3E}">
        <p14:creationId xmlns:p14="http://schemas.microsoft.com/office/powerpoint/2010/main" val="3813635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To znamená, že v chytrém telefonu je víc součástek, než lidí na této planetě. Dovedete si představit sedm miliard lidí? Asi ne. Takže ani osm a půl miliardy součástek. Přesto je ale každý den držíte ve své ruce. Jak je možné, že se do něčeho tak malého vejde tolik věcí? Tranzistory se totiž vyrábí pomocí nanotechnologií. Jsou tak malé, že když si utrhnete jeden vlas – tak na jeho šířku byste jich poskládali deset tisíc vedle sebe. Jeden vedle druhého. Co tyhle nepatrné součástky dokáží?</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8</a:t>
            </a:fld>
            <a:endParaRPr lang="cs-CZ"/>
          </a:p>
        </p:txBody>
      </p:sp>
    </p:spTree>
    <p:extLst>
      <p:ext uri="{BB962C8B-B14F-4D97-AF65-F5344CB8AC3E}">
        <p14:creationId xmlns:p14="http://schemas.microsoft.com/office/powerpoint/2010/main" val="3762515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roce 1969 se první člověk prošel po Měsíci. K tomu, aby Apollo 11 mohlo doletět na měsíc byl zapotřebí výkonný navigační systém.</a:t>
            </a:r>
          </a:p>
        </p:txBody>
      </p:sp>
      <p:sp>
        <p:nvSpPr>
          <p:cNvPr id="4" name="Zástupný symbol pro číslo snímku 3"/>
          <p:cNvSpPr>
            <a:spLocks noGrp="1"/>
          </p:cNvSpPr>
          <p:nvPr>
            <p:ph type="sldNum" sz="quarter" idx="5"/>
          </p:nvPr>
        </p:nvSpPr>
        <p:spPr/>
        <p:txBody>
          <a:bodyPr/>
          <a:lstStyle/>
          <a:p>
            <a:fld id="{22A13CB5-21B4-4105-B64C-66ECE841F722}" type="slidenum">
              <a:rPr lang="cs-CZ" smtClean="0"/>
              <a:t>9</a:t>
            </a:fld>
            <a:endParaRPr lang="cs-CZ"/>
          </a:p>
        </p:txBody>
      </p:sp>
    </p:spTree>
    <p:extLst>
      <p:ext uri="{BB962C8B-B14F-4D97-AF65-F5344CB8AC3E}">
        <p14:creationId xmlns:p14="http://schemas.microsoft.com/office/powerpoint/2010/main" val="220184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9CCD1F-B1E6-41D5-A156-F15A7D09550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659294C2-668B-482D-8309-94C46314AA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0EBE01C-0ABD-449C-8809-86B977C26FD7}"/>
              </a:ext>
            </a:extLst>
          </p:cNvPr>
          <p:cNvSpPr>
            <a:spLocks noGrp="1"/>
          </p:cNvSpPr>
          <p:nvPr>
            <p:ph type="dt" sz="half" idx="10"/>
          </p:nvPr>
        </p:nvSpPr>
        <p:spPr/>
        <p:txBody>
          <a:bodyPr/>
          <a:lstStyle/>
          <a:p>
            <a:fld id="{9A260457-7FEF-4CDD-BED5-0B7636452856}" type="datetimeFigureOut">
              <a:rPr lang="cs-CZ" smtClean="0"/>
              <a:t>24.01.2019</a:t>
            </a:fld>
            <a:endParaRPr lang="cs-CZ"/>
          </a:p>
        </p:txBody>
      </p:sp>
      <p:sp>
        <p:nvSpPr>
          <p:cNvPr id="5" name="Zástupný symbol pro zápatí 4">
            <a:extLst>
              <a:ext uri="{FF2B5EF4-FFF2-40B4-BE49-F238E27FC236}">
                <a16:creationId xmlns:a16="http://schemas.microsoft.com/office/drawing/2014/main" id="{28879BC9-4623-469D-90A3-956212A8581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D6EA2A7-2E0F-417C-B0E4-F76876390DB6}"/>
              </a:ext>
            </a:extLst>
          </p:cNvPr>
          <p:cNvSpPr>
            <a:spLocks noGrp="1"/>
          </p:cNvSpPr>
          <p:nvPr>
            <p:ph type="sldNum" sz="quarter" idx="12"/>
          </p:nvPr>
        </p:nvSpPr>
        <p:spPr/>
        <p:txBody>
          <a:bodyPr/>
          <a:lstStyle/>
          <a:p>
            <a:fld id="{73C1EE2D-3BD1-4B7E-B630-4F9EA12B2342}" type="slidenum">
              <a:rPr lang="cs-CZ" smtClean="0"/>
              <a:t>‹#›</a:t>
            </a:fld>
            <a:endParaRPr lang="cs-CZ"/>
          </a:p>
        </p:txBody>
      </p:sp>
    </p:spTree>
    <p:extLst>
      <p:ext uri="{BB962C8B-B14F-4D97-AF65-F5344CB8AC3E}">
        <p14:creationId xmlns:p14="http://schemas.microsoft.com/office/powerpoint/2010/main" val="89276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BBE40D-FF01-43A9-A1FA-1686DBB658D8}"/>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E572B80-48E3-4ED8-85A0-D9940DE7DEFE}"/>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8F21747-5C21-4124-8815-D28A42F536EF}"/>
              </a:ext>
            </a:extLst>
          </p:cNvPr>
          <p:cNvSpPr>
            <a:spLocks noGrp="1"/>
          </p:cNvSpPr>
          <p:nvPr>
            <p:ph type="dt" sz="half" idx="10"/>
          </p:nvPr>
        </p:nvSpPr>
        <p:spPr/>
        <p:txBody>
          <a:bodyPr/>
          <a:lstStyle/>
          <a:p>
            <a:fld id="{9A260457-7FEF-4CDD-BED5-0B7636452856}" type="datetimeFigureOut">
              <a:rPr lang="cs-CZ" smtClean="0"/>
              <a:t>24.01.2019</a:t>
            </a:fld>
            <a:endParaRPr lang="cs-CZ"/>
          </a:p>
        </p:txBody>
      </p:sp>
      <p:sp>
        <p:nvSpPr>
          <p:cNvPr id="5" name="Zástupný symbol pro zápatí 4">
            <a:extLst>
              <a:ext uri="{FF2B5EF4-FFF2-40B4-BE49-F238E27FC236}">
                <a16:creationId xmlns:a16="http://schemas.microsoft.com/office/drawing/2014/main" id="{3BD045D2-576C-4BB1-B5D1-7372B087317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1152030-9B7C-478D-BC91-6990E0D1DCE2}"/>
              </a:ext>
            </a:extLst>
          </p:cNvPr>
          <p:cNvSpPr>
            <a:spLocks noGrp="1"/>
          </p:cNvSpPr>
          <p:nvPr>
            <p:ph type="sldNum" sz="quarter" idx="12"/>
          </p:nvPr>
        </p:nvSpPr>
        <p:spPr/>
        <p:txBody>
          <a:bodyPr/>
          <a:lstStyle/>
          <a:p>
            <a:fld id="{73C1EE2D-3BD1-4B7E-B630-4F9EA12B2342}" type="slidenum">
              <a:rPr lang="cs-CZ" smtClean="0"/>
              <a:t>‹#›</a:t>
            </a:fld>
            <a:endParaRPr lang="cs-CZ"/>
          </a:p>
        </p:txBody>
      </p:sp>
    </p:spTree>
    <p:extLst>
      <p:ext uri="{BB962C8B-B14F-4D97-AF65-F5344CB8AC3E}">
        <p14:creationId xmlns:p14="http://schemas.microsoft.com/office/powerpoint/2010/main" val="1116844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89B3BAF-2FFD-453B-85BD-3A25E68E225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CD0B411-F950-4586-8D45-BADEF53DBB2E}"/>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C6D994C-ABB3-4800-B69A-590EB75394A0}"/>
              </a:ext>
            </a:extLst>
          </p:cNvPr>
          <p:cNvSpPr>
            <a:spLocks noGrp="1"/>
          </p:cNvSpPr>
          <p:nvPr>
            <p:ph type="dt" sz="half" idx="10"/>
          </p:nvPr>
        </p:nvSpPr>
        <p:spPr/>
        <p:txBody>
          <a:bodyPr/>
          <a:lstStyle/>
          <a:p>
            <a:fld id="{9A260457-7FEF-4CDD-BED5-0B7636452856}" type="datetimeFigureOut">
              <a:rPr lang="cs-CZ" smtClean="0"/>
              <a:t>24.01.2019</a:t>
            </a:fld>
            <a:endParaRPr lang="cs-CZ"/>
          </a:p>
        </p:txBody>
      </p:sp>
      <p:sp>
        <p:nvSpPr>
          <p:cNvPr id="5" name="Zástupný symbol pro zápatí 4">
            <a:extLst>
              <a:ext uri="{FF2B5EF4-FFF2-40B4-BE49-F238E27FC236}">
                <a16:creationId xmlns:a16="http://schemas.microsoft.com/office/drawing/2014/main" id="{E2F6AD5E-037C-4855-8158-E79EBAE52EA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201D35B-272E-4402-AED2-13548854A302}"/>
              </a:ext>
            </a:extLst>
          </p:cNvPr>
          <p:cNvSpPr>
            <a:spLocks noGrp="1"/>
          </p:cNvSpPr>
          <p:nvPr>
            <p:ph type="sldNum" sz="quarter" idx="12"/>
          </p:nvPr>
        </p:nvSpPr>
        <p:spPr/>
        <p:txBody>
          <a:bodyPr/>
          <a:lstStyle/>
          <a:p>
            <a:fld id="{73C1EE2D-3BD1-4B7E-B630-4F9EA12B2342}" type="slidenum">
              <a:rPr lang="cs-CZ" smtClean="0"/>
              <a:t>‹#›</a:t>
            </a:fld>
            <a:endParaRPr lang="cs-CZ"/>
          </a:p>
        </p:txBody>
      </p:sp>
    </p:spTree>
    <p:extLst>
      <p:ext uri="{BB962C8B-B14F-4D97-AF65-F5344CB8AC3E}">
        <p14:creationId xmlns:p14="http://schemas.microsoft.com/office/powerpoint/2010/main" val="288499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03C781-0ADF-435A-AEC7-46430596C47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0345FD9-7D48-4707-89B1-E2BE3D9E91C4}"/>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895945A-AD30-4C5B-8A70-C29E35AE15F8}"/>
              </a:ext>
            </a:extLst>
          </p:cNvPr>
          <p:cNvSpPr>
            <a:spLocks noGrp="1"/>
          </p:cNvSpPr>
          <p:nvPr>
            <p:ph type="dt" sz="half" idx="10"/>
          </p:nvPr>
        </p:nvSpPr>
        <p:spPr/>
        <p:txBody>
          <a:bodyPr/>
          <a:lstStyle/>
          <a:p>
            <a:fld id="{9A260457-7FEF-4CDD-BED5-0B7636452856}" type="datetimeFigureOut">
              <a:rPr lang="cs-CZ" smtClean="0"/>
              <a:t>24.01.2019</a:t>
            </a:fld>
            <a:endParaRPr lang="cs-CZ"/>
          </a:p>
        </p:txBody>
      </p:sp>
      <p:sp>
        <p:nvSpPr>
          <p:cNvPr id="5" name="Zástupný symbol pro zápatí 4">
            <a:extLst>
              <a:ext uri="{FF2B5EF4-FFF2-40B4-BE49-F238E27FC236}">
                <a16:creationId xmlns:a16="http://schemas.microsoft.com/office/drawing/2014/main" id="{943473A4-447B-480D-BDA5-781455790C8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6CF9217-1EA6-4DEE-A9FB-D08B6091459B}"/>
              </a:ext>
            </a:extLst>
          </p:cNvPr>
          <p:cNvSpPr>
            <a:spLocks noGrp="1"/>
          </p:cNvSpPr>
          <p:nvPr>
            <p:ph type="sldNum" sz="quarter" idx="12"/>
          </p:nvPr>
        </p:nvSpPr>
        <p:spPr/>
        <p:txBody>
          <a:bodyPr/>
          <a:lstStyle/>
          <a:p>
            <a:fld id="{73C1EE2D-3BD1-4B7E-B630-4F9EA12B2342}" type="slidenum">
              <a:rPr lang="cs-CZ" smtClean="0"/>
              <a:t>‹#›</a:t>
            </a:fld>
            <a:endParaRPr lang="cs-CZ"/>
          </a:p>
        </p:txBody>
      </p:sp>
    </p:spTree>
    <p:extLst>
      <p:ext uri="{BB962C8B-B14F-4D97-AF65-F5344CB8AC3E}">
        <p14:creationId xmlns:p14="http://schemas.microsoft.com/office/powerpoint/2010/main" val="248869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3B81DF-794F-4C8A-9155-4376A5041C7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E6F33889-45D2-48C8-9FF9-18338BB07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34D84668-C88C-4A49-9C8C-BA14AA7F9C69}"/>
              </a:ext>
            </a:extLst>
          </p:cNvPr>
          <p:cNvSpPr>
            <a:spLocks noGrp="1"/>
          </p:cNvSpPr>
          <p:nvPr>
            <p:ph type="dt" sz="half" idx="10"/>
          </p:nvPr>
        </p:nvSpPr>
        <p:spPr/>
        <p:txBody>
          <a:bodyPr/>
          <a:lstStyle/>
          <a:p>
            <a:fld id="{9A260457-7FEF-4CDD-BED5-0B7636452856}" type="datetimeFigureOut">
              <a:rPr lang="cs-CZ" smtClean="0"/>
              <a:t>24.01.2019</a:t>
            </a:fld>
            <a:endParaRPr lang="cs-CZ"/>
          </a:p>
        </p:txBody>
      </p:sp>
      <p:sp>
        <p:nvSpPr>
          <p:cNvPr id="5" name="Zástupný symbol pro zápatí 4">
            <a:extLst>
              <a:ext uri="{FF2B5EF4-FFF2-40B4-BE49-F238E27FC236}">
                <a16:creationId xmlns:a16="http://schemas.microsoft.com/office/drawing/2014/main" id="{1CB21AF4-5EFE-43E7-88C9-E06C849AA53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52DE282-EE00-4331-8F71-60E3DE3079C2}"/>
              </a:ext>
            </a:extLst>
          </p:cNvPr>
          <p:cNvSpPr>
            <a:spLocks noGrp="1"/>
          </p:cNvSpPr>
          <p:nvPr>
            <p:ph type="sldNum" sz="quarter" idx="12"/>
          </p:nvPr>
        </p:nvSpPr>
        <p:spPr/>
        <p:txBody>
          <a:bodyPr/>
          <a:lstStyle/>
          <a:p>
            <a:fld id="{73C1EE2D-3BD1-4B7E-B630-4F9EA12B2342}" type="slidenum">
              <a:rPr lang="cs-CZ" smtClean="0"/>
              <a:t>‹#›</a:t>
            </a:fld>
            <a:endParaRPr lang="cs-CZ"/>
          </a:p>
        </p:txBody>
      </p:sp>
    </p:spTree>
    <p:extLst>
      <p:ext uri="{BB962C8B-B14F-4D97-AF65-F5344CB8AC3E}">
        <p14:creationId xmlns:p14="http://schemas.microsoft.com/office/powerpoint/2010/main" val="771570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9C896C-4C3D-4A82-94DF-64364F620A6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B965699-54AE-4116-A1CD-C32E8EEC983F}"/>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961A5DA7-5BD5-4E37-817A-7DF9B0CE75B1}"/>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68087AC-C278-4B3D-9312-F0E9419505E6}"/>
              </a:ext>
            </a:extLst>
          </p:cNvPr>
          <p:cNvSpPr>
            <a:spLocks noGrp="1"/>
          </p:cNvSpPr>
          <p:nvPr>
            <p:ph type="dt" sz="half" idx="10"/>
          </p:nvPr>
        </p:nvSpPr>
        <p:spPr/>
        <p:txBody>
          <a:bodyPr/>
          <a:lstStyle/>
          <a:p>
            <a:fld id="{9A260457-7FEF-4CDD-BED5-0B7636452856}" type="datetimeFigureOut">
              <a:rPr lang="cs-CZ" smtClean="0"/>
              <a:t>24.01.2019</a:t>
            </a:fld>
            <a:endParaRPr lang="cs-CZ"/>
          </a:p>
        </p:txBody>
      </p:sp>
      <p:sp>
        <p:nvSpPr>
          <p:cNvPr id="6" name="Zástupný symbol pro zápatí 5">
            <a:extLst>
              <a:ext uri="{FF2B5EF4-FFF2-40B4-BE49-F238E27FC236}">
                <a16:creationId xmlns:a16="http://schemas.microsoft.com/office/drawing/2014/main" id="{CE359679-6473-4470-9E2C-4DC94592F6F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E8FD47F-86AA-4D0A-B87E-607FC39C8306}"/>
              </a:ext>
            </a:extLst>
          </p:cNvPr>
          <p:cNvSpPr>
            <a:spLocks noGrp="1"/>
          </p:cNvSpPr>
          <p:nvPr>
            <p:ph type="sldNum" sz="quarter" idx="12"/>
          </p:nvPr>
        </p:nvSpPr>
        <p:spPr/>
        <p:txBody>
          <a:bodyPr/>
          <a:lstStyle/>
          <a:p>
            <a:fld id="{73C1EE2D-3BD1-4B7E-B630-4F9EA12B2342}" type="slidenum">
              <a:rPr lang="cs-CZ" smtClean="0"/>
              <a:t>‹#›</a:t>
            </a:fld>
            <a:endParaRPr lang="cs-CZ"/>
          </a:p>
        </p:txBody>
      </p:sp>
    </p:spTree>
    <p:extLst>
      <p:ext uri="{BB962C8B-B14F-4D97-AF65-F5344CB8AC3E}">
        <p14:creationId xmlns:p14="http://schemas.microsoft.com/office/powerpoint/2010/main" val="17457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AEBEAC-97FC-4E59-904C-324111DF130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0F1698F-C38A-46FA-855E-C9DD84B588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obsah 3">
            <a:extLst>
              <a:ext uri="{FF2B5EF4-FFF2-40B4-BE49-F238E27FC236}">
                <a16:creationId xmlns:a16="http://schemas.microsoft.com/office/drawing/2014/main" id="{7DF47B8B-0812-418B-A742-E996AF932BC8}"/>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FB85DFF-89F2-470F-B540-13B18EE9C7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obsah 5">
            <a:extLst>
              <a:ext uri="{FF2B5EF4-FFF2-40B4-BE49-F238E27FC236}">
                <a16:creationId xmlns:a16="http://schemas.microsoft.com/office/drawing/2014/main" id="{CACA458E-0E45-4314-BBE5-46E262F08F7E}"/>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E317CD7B-09CD-4105-9C82-298A657A1352}"/>
              </a:ext>
            </a:extLst>
          </p:cNvPr>
          <p:cNvSpPr>
            <a:spLocks noGrp="1"/>
          </p:cNvSpPr>
          <p:nvPr>
            <p:ph type="dt" sz="half" idx="10"/>
          </p:nvPr>
        </p:nvSpPr>
        <p:spPr/>
        <p:txBody>
          <a:bodyPr/>
          <a:lstStyle/>
          <a:p>
            <a:fld id="{9A260457-7FEF-4CDD-BED5-0B7636452856}" type="datetimeFigureOut">
              <a:rPr lang="cs-CZ" smtClean="0"/>
              <a:t>24.01.2019</a:t>
            </a:fld>
            <a:endParaRPr lang="cs-CZ"/>
          </a:p>
        </p:txBody>
      </p:sp>
      <p:sp>
        <p:nvSpPr>
          <p:cNvPr id="8" name="Zástupný symbol pro zápatí 7">
            <a:extLst>
              <a:ext uri="{FF2B5EF4-FFF2-40B4-BE49-F238E27FC236}">
                <a16:creationId xmlns:a16="http://schemas.microsoft.com/office/drawing/2014/main" id="{398911FC-407A-4A41-B0F8-0D9E6102585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CA708781-03D2-4336-ACDA-7A13D4C0707E}"/>
              </a:ext>
            </a:extLst>
          </p:cNvPr>
          <p:cNvSpPr>
            <a:spLocks noGrp="1"/>
          </p:cNvSpPr>
          <p:nvPr>
            <p:ph type="sldNum" sz="quarter" idx="12"/>
          </p:nvPr>
        </p:nvSpPr>
        <p:spPr/>
        <p:txBody>
          <a:bodyPr/>
          <a:lstStyle/>
          <a:p>
            <a:fld id="{73C1EE2D-3BD1-4B7E-B630-4F9EA12B2342}" type="slidenum">
              <a:rPr lang="cs-CZ" smtClean="0"/>
              <a:t>‹#›</a:t>
            </a:fld>
            <a:endParaRPr lang="cs-CZ"/>
          </a:p>
        </p:txBody>
      </p:sp>
    </p:spTree>
    <p:extLst>
      <p:ext uri="{BB962C8B-B14F-4D97-AF65-F5344CB8AC3E}">
        <p14:creationId xmlns:p14="http://schemas.microsoft.com/office/powerpoint/2010/main" val="1900710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9B77FF-8586-47A8-BBBC-EDC40D64B5B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E387646-C3E5-43E8-92FE-A912A7ED3578}"/>
              </a:ext>
            </a:extLst>
          </p:cNvPr>
          <p:cNvSpPr>
            <a:spLocks noGrp="1"/>
          </p:cNvSpPr>
          <p:nvPr>
            <p:ph type="dt" sz="half" idx="10"/>
          </p:nvPr>
        </p:nvSpPr>
        <p:spPr/>
        <p:txBody>
          <a:bodyPr/>
          <a:lstStyle/>
          <a:p>
            <a:fld id="{9A260457-7FEF-4CDD-BED5-0B7636452856}" type="datetimeFigureOut">
              <a:rPr lang="cs-CZ" smtClean="0"/>
              <a:t>24.01.2019</a:t>
            </a:fld>
            <a:endParaRPr lang="cs-CZ"/>
          </a:p>
        </p:txBody>
      </p:sp>
      <p:sp>
        <p:nvSpPr>
          <p:cNvPr id="4" name="Zástupný symbol pro zápatí 3">
            <a:extLst>
              <a:ext uri="{FF2B5EF4-FFF2-40B4-BE49-F238E27FC236}">
                <a16:creationId xmlns:a16="http://schemas.microsoft.com/office/drawing/2014/main" id="{90509433-F901-497E-B993-4FF15EC5BF6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9A5CB2B4-0044-48EB-9138-9B7DD6BD82CF}"/>
              </a:ext>
            </a:extLst>
          </p:cNvPr>
          <p:cNvSpPr>
            <a:spLocks noGrp="1"/>
          </p:cNvSpPr>
          <p:nvPr>
            <p:ph type="sldNum" sz="quarter" idx="12"/>
          </p:nvPr>
        </p:nvSpPr>
        <p:spPr/>
        <p:txBody>
          <a:bodyPr/>
          <a:lstStyle/>
          <a:p>
            <a:fld id="{73C1EE2D-3BD1-4B7E-B630-4F9EA12B2342}" type="slidenum">
              <a:rPr lang="cs-CZ" smtClean="0"/>
              <a:t>‹#›</a:t>
            </a:fld>
            <a:endParaRPr lang="cs-CZ"/>
          </a:p>
        </p:txBody>
      </p:sp>
    </p:spTree>
    <p:extLst>
      <p:ext uri="{BB962C8B-B14F-4D97-AF65-F5344CB8AC3E}">
        <p14:creationId xmlns:p14="http://schemas.microsoft.com/office/powerpoint/2010/main" val="1112301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AF9F588-4D04-47F2-A13C-83CBAEB29548}"/>
              </a:ext>
            </a:extLst>
          </p:cNvPr>
          <p:cNvSpPr>
            <a:spLocks noGrp="1"/>
          </p:cNvSpPr>
          <p:nvPr>
            <p:ph type="dt" sz="half" idx="10"/>
          </p:nvPr>
        </p:nvSpPr>
        <p:spPr/>
        <p:txBody>
          <a:bodyPr/>
          <a:lstStyle/>
          <a:p>
            <a:fld id="{9A260457-7FEF-4CDD-BED5-0B7636452856}" type="datetimeFigureOut">
              <a:rPr lang="cs-CZ" smtClean="0"/>
              <a:t>24.01.2019</a:t>
            </a:fld>
            <a:endParaRPr lang="cs-CZ"/>
          </a:p>
        </p:txBody>
      </p:sp>
      <p:sp>
        <p:nvSpPr>
          <p:cNvPr id="3" name="Zástupný symbol pro zápatí 2">
            <a:extLst>
              <a:ext uri="{FF2B5EF4-FFF2-40B4-BE49-F238E27FC236}">
                <a16:creationId xmlns:a16="http://schemas.microsoft.com/office/drawing/2014/main" id="{7BB6E3F4-DD5A-4A02-9243-0FA97B5E55D0}"/>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0BADB4B-ED75-42CD-901E-5ADED96B0652}"/>
              </a:ext>
            </a:extLst>
          </p:cNvPr>
          <p:cNvSpPr>
            <a:spLocks noGrp="1"/>
          </p:cNvSpPr>
          <p:nvPr>
            <p:ph type="sldNum" sz="quarter" idx="12"/>
          </p:nvPr>
        </p:nvSpPr>
        <p:spPr/>
        <p:txBody>
          <a:bodyPr/>
          <a:lstStyle/>
          <a:p>
            <a:fld id="{73C1EE2D-3BD1-4B7E-B630-4F9EA12B2342}" type="slidenum">
              <a:rPr lang="cs-CZ" smtClean="0"/>
              <a:t>‹#›</a:t>
            </a:fld>
            <a:endParaRPr lang="cs-CZ"/>
          </a:p>
        </p:txBody>
      </p:sp>
    </p:spTree>
    <p:extLst>
      <p:ext uri="{BB962C8B-B14F-4D97-AF65-F5344CB8AC3E}">
        <p14:creationId xmlns:p14="http://schemas.microsoft.com/office/powerpoint/2010/main" val="416251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13B885-B748-488D-8742-0B6DE2DAA33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8D87FD1-3803-4CBC-ADD7-7A8C4BB7F5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B3515DA5-E065-480A-BAD9-3E67099CC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AD78DC97-6F34-4779-80AC-D7EEA7780AE5}"/>
              </a:ext>
            </a:extLst>
          </p:cNvPr>
          <p:cNvSpPr>
            <a:spLocks noGrp="1"/>
          </p:cNvSpPr>
          <p:nvPr>
            <p:ph type="dt" sz="half" idx="10"/>
          </p:nvPr>
        </p:nvSpPr>
        <p:spPr/>
        <p:txBody>
          <a:bodyPr/>
          <a:lstStyle/>
          <a:p>
            <a:fld id="{9A260457-7FEF-4CDD-BED5-0B7636452856}" type="datetimeFigureOut">
              <a:rPr lang="cs-CZ" smtClean="0"/>
              <a:t>24.01.2019</a:t>
            </a:fld>
            <a:endParaRPr lang="cs-CZ"/>
          </a:p>
        </p:txBody>
      </p:sp>
      <p:sp>
        <p:nvSpPr>
          <p:cNvPr id="6" name="Zástupný symbol pro zápatí 5">
            <a:extLst>
              <a:ext uri="{FF2B5EF4-FFF2-40B4-BE49-F238E27FC236}">
                <a16:creationId xmlns:a16="http://schemas.microsoft.com/office/drawing/2014/main" id="{46F7B64B-FF2D-484A-B879-B52F361C125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4DF43B1-9159-4994-B620-B1136FAB798C}"/>
              </a:ext>
            </a:extLst>
          </p:cNvPr>
          <p:cNvSpPr>
            <a:spLocks noGrp="1"/>
          </p:cNvSpPr>
          <p:nvPr>
            <p:ph type="sldNum" sz="quarter" idx="12"/>
          </p:nvPr>
        </p:nvSpPr>
        <p:spPr/>
        <p:txBody>
          <a:bodyPr/>
          <a:lstStyle/>
          <a:p>
            <a:fld id="{73C1EE2D-3BD1-4B7E-B630-4F9EA12B2342}" type="slidenum">
              <a:rPr lang="cs-CZ" smtClean="0"/>
              <a:t>‹#›</a:t>
            </a:fld>
            <a:endParaRPr lang="cs-CZ"/>
          </a:p>
        </p:txBody>
      </p:sp>
    </p:spTree>
    <p:extLst>
      <p:ext uri="{BB962C8B-B14F-4D97-AF65-F5344CB8AC3E}">
        <p14:creationId xmlns:p14="http://schemas.microsoft.com/office/powerpoint/2010/main" val="3147457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B1B0A1-6BA9-42D3-BA7D-7EF8A0EE47D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F38C134C-76FD-44F9-896B-884B15AEE0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5F9422AB-30A9-4835-BD41-7942F31F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948C62C4-1DD8-4CB6-911A-8F1C6BF222D6}"/>
              </a:ext>
            </a:extLst>
          </p:cNvPr>
          <p:cNvSpPr>
            <a:spLocks noGrp="1"/>
          </p:cNvSpPr>
          <p:nvPr>
            <p:ph type="dt" sz="half" idx="10"/>
          </p:nvPr>
        </p:nvSpPr>
        <p:spPr/>
        <p:txBody>
          <a:bodyPr/>
          <a:lstStyle/>
          <a:p>
            <a:fld id="{9A260457-7FEF-4CDD-BED5-0B7636452856}" type="datetimeFigureOut">
              <a:rPr lang="cs-CZ" smtClean="0"/>
              <a:t>24.01.2019</a:t>
            </a:fld>
            <a:endParaRPr lang="cs-CZ"/>
          </a:p>
        </p:txBody>
      </p:sp>
      <p:sp>
        <p:nvSpPr>
          <p:cNvPr id="6" name="Zástupný symbol pro zápatí 5">
            <a:extLst>
              <a:ext uri="{FF2B5EF4-FFF2-40B4-BE49-F238E27FC236}">
                <a16:creationId xmlns:a16="http://schemas.microsoft.com/office/drawing/2014/main" id="{5DBAACC9-A184-4EB0-9A7C-8BE945E5E29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D56044A-31CB-4C1C-AD9B-72D6CA061EC6}"/>
              </a:ext>
            </a:extLst>
          </p:cNvPr>
          <p:cNvSpPr>
            <a:spLocks noGrp="1"/>
          </p:cNvSpPr>
          <p:nvPr>
            <p:ph type="sldNum" sz="quarter" idx="12"/>
          </p:nvPr>
        </p:nvSpPr>
        <p:spPr/>
        <p:txBody>
          <a:bodyPr/>
          <a:lstStyle/>
          <a:p>
            <a:fld id="{73C1EE2D-3BD1-4B7E-B630-4F9EA12B2342}" type="slidenum">
              <a:rPr lang="cs-CZ" smtClean="0"/>
              <a:t>‹#›</a:t>
            </a:fld>
            <a:endParaRPr lang="cs-CZ"/>
          </a:p>
        </p:txBody>
      </p:sp>
    </p:spTree>
    <p:extLst>
      <p:ext uri="{BB962C8B-B14F-4D97-AF65-F5344CB8AC3E}">
        <p14:creationId xmlns:p14="http://schemas.microsoft.com/office/powerpoint/2010/main" val="193414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C142406-BF41-49EE-BB13-56E41DCA28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93C1BFD9-6537-4C76-ABEE-47054161EA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D48C90B-C21B-4744-996F-EFAC038D88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60457-7FEF-4CDD-BED5-0B7636452856}" type="datetimeFigureOut">
              <a:rPr lang="cs-CZ" smtClean="0"/>
              <a:t>24.01.2019</a:t>
            </a:fld>
            <a:endParaRPr lang="cs-CZ"/>
          </a:p>
        </p:txBody>
      </p:sp>
      <p:sp>
        <p:nvSpPr>
          <p:cNvPr id="5" name="Zástupný symbol pro zápatí 4">
            <a:extLst>
              <a:ext uri="{FF2B5EF4-FFF2-40B4-BE49-F238E27FC236}">
                <a16:creationId xmlns:a16="http://schemas.microsoft.com/office/drawing/2014/main" id="{C0AD1597-8670-4FD7-A980-618DCC4CBD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F4978367-DAF3-495A-933C-6E93444094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1EE2D-3BD1-4B7E-B630-4F9EA12B2342}" type="slidenum">
              <a:rPr lang="cs-CZ" smtClean="0"/>
              <a:t>‹#›</a:t>
            </a:fld>
            <a:endParaRPr lang="cs-CZ"/>
          </a:p>
        </p:txBody>
      </p:sp>
    </p:spTree>
    <p:extLst>
      <p:ext uri="{BB962C8B-B14F-4D97-AF65-F5344CB8AC3E}">
        <p14:creationId xmlns:p14="http://schemas.microsoft.com/office/powerpoint/2010/main" val="3695301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chart" Target="../charts/char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chart" Target="../charts/char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8.jp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4.gif"/><Relationship Id="rId5" Type="http://schemas.openxmlformats.org/officeDocument/2006/relationships/image" Target="../media/image23.jp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jp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9.jp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jp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1.png"/><Relationship Id="rId7" Type="http://schemas.openxmlformats.org/officeDocument/2006/relationships/image" Target="../media/image36.jp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1.png"/><Relationship Id="rId7" Type="http://schemas.openxmlformats.org/officeDocument/2006/relationships/image" Target="../media/image36.jp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png"/><Relationship Id="rId9" Type="http://schemas.openxmlformats.org/officeDocument/2006/relationships/image" Target="../media/image38.jpg"/></Relationships>
</file>

<file path=ppt/slides/_rels/slide52.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1.png"/><Relationship Id="rId7" Type="http://schemas.openxmlformats.org/officeDocument/2006/relationships/image" Target="../media/image36.jp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10" Type="http://schemas.openxmlformats.org/officeDocument/2006/relationships/image" Target="../media/image38.jpg"/><Relationship Id="rId4" Type="http://schemas.openxmlformats.org/officeDocument/2006/relationships/image" Target="../media/image3.png"/><Relationship Id="rId9" Type="http://schemas.openxmlformats.org/officeDocument/2006/relationships/image" Target="../media/image37.jp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40.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1.png"/><Relationship Id="rId7" Type="http://schemas.openxmlformats.org/officeDocument/2006/relationships/image" Target="../media/image36.jp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10" Type="http://schemas.openxmlformats.org/officeDocument/2006/relationships/image" Target="../media/image38.jpg"/><Relationship Id="rId4" Type="http://schemas.openxmlformats.org/officeDocument/2006/relationships/image" Target="../media/image3.png"/><Relationship Id="rId9" Type="http://schemas.openxmlformats.org/officeDocument/2006/relationships/image" Target="../media/image37.jp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5.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5.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3" name="Obdélník 12">
            <a:extLst>
              <a:ext uri="{FF2B5EF4-FFF2-40B4-BE49-F238E27FC236}">
                <a16:creationId xmlns:a16="http://schemas.microsoft.com/office/drawing/2014/main" id="{1C7D9BB0-E420-4994-8F49-E7209E81E09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DE911343-1E16-4FE2-BB62-593A0A1EBE81}"/>
              </a:ext>
            </a:extLst>
          </p:cNvPr>
          <p:cNvSpPr>
            <a:spLocks noGrp="1"/>
          </p:cNvSpPr>
          <p:nvPr>
            <p:ph type="ctrTitle"/>
          </p:nvPr>
        </p:nvSpPr>
        <p:spPr>
          <a:xfrm>
            <a:off x="5440151" y="1665461"/>
            <a:ext cx="5663738" cy="2387600"/>
          </a:xfrm>
        </p:spPr>
        <p:txBody>
          <a:bodyPr/>
          <a:lstStyle/>
          <a:p>
            <a:pPr algn="l"/>
            <a:r>
              <a:rPr lang="cs-CZ" dirty="0"/>
              <a:t>Fyzika </a:t>
            </a:r>
            <a:r>
              <a:rPr lang="cs-CZ" b="1" dirty="0"/>
              <a:t>uvnitř</a:t>
            </a:r>
            <a:br>
              <a:rPr lang="cs-CZ" dirty="0"/>
            </a:br>
            <a:r>
              <a:rPr lang="cs-CZ" dirty="0"/>
              <a:t>chytrého telefonu</a:t>
            </a:r>
          </a:p>
        </p:txBody>
      </p:sp>
      <p:sp>
        <p:nvSpPr>
          <p:cNvPr id="3" name="Podnadpis 2">
            <a:extLst>
              <a:ext uri="{FF2B5EF4-FFF2-40B4-BE49-F238E27FC236}">
                <a16:creationId xmlns:a16="http://schemas.microsoft.com/office/drawing/2014/main" id="{423B4316-C174-4207-8959-2E979724FA9F}"/>
              </a:ext>
            </a:extLst>
          </p:cNvPr>
          <p:cNvSpPr>
            <a:spLocks noGrp="1"/>
          </p:cNvSpPr>
          <p:nvPr>
            <p:ph type="subTitle" idx="1"/>
          </p:nvPr>
        </p:nvSpPr>
        <p:spPr>
          <a:xfrm>
            <a:off x="5484486" y="4255974"/>
            <a:ext cx="5698904" cy="1655762"/>
          </a:xfrm>
        </p:spPr>
        <p:txBody>
          <a:bodyPr/>
          <a:lstStyle/>
          <a:p>
            <a:pPr algn="l"/>
            <a:r>
              <a:rPr lang="cs-CZ" dirty="0"/>
              <a:t>Mgr. Jakub Navařík, Ph.D.</a:t>
            </a:r>
          </a:p>
        </p:txBody>
      </p:sp>
      <p:pic>
        <p:nvPicPr>
          <p:cNvPr id="5" name="Obrázek 4">
            <a:extLst>
              <a:ext uri="{FF2B5EF4-FFF2-40B4-BE49-F238E27FC236}">
                <a16:creationId xmlns:a16="http://schemas.microsoft.com/office/drawing/2014/main" id="{697A14AD-57B2-42B8-829E-D7FCB36E916D}"/>
              </a:ext>
            </a:extLst>
          </p:cNvPr>
          <p:cNvPicPr>
            <a:picLocks noChangeAspect="1"/>
          </p:cNvPicPr>
          <p:nvPr/>
        </p:nvPicPr>
        <p:blipFill rotWithShape="1">
          <a:blip r:embed="rId4">
            <a:extLst>
              <a:ext uri="{28A0092B-C50C-407E-A947-70E740481C1C}">
                <a14:useLocalDpi xmlns:a14="http://schemas.microsoft.com/office/drawing/2010/main" val="0"/>
              </a:ext>
            </a:extLst>
          </a:blip>
          <a:srcRect l="40455" r="40136"/>
          <a:stretch/>
        </p:blipFill>
        <p:spPr>
          <a:xfrm rot="19741571">
            <a:off x="1180406" y="-78221"/>
            <a:ext cx="2366357" cy="6183085"/>
          </a:xfrm>
          <a:prstGeom prst="rect">
            <a:avLst/>
          </a:prstGeom>
        </p:spPr>
      </p:pic>
      <p:sp>
        <p:nvSpPr>
          <p:cNvPr id="6" name="Obdélník 5">
            <a:extLst>
              <a:ext uri="{FF2B5EF4-FFF2-40B4-BE49-F238E27FC236}">
                <a16:creationId xmlns:a16="http://schemas.microsoft.com/office/drawing/2014/main" id="{61C52570-6F02-464D-8B14-8377EF144DA0}"/>
              </a:ext>
            </a:extLst>
          </p:cNvPr>
          <p:cNvSpPr/>
          <p:nvPr/>
        </p:nvSpPr>
        <p:spPr>
          <a:xfrm>
            <a:off x="7448205" y="2333107"/>
            <a:ext cx="1950720" cy="78693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Tree>
    <p:extLst>
      <p:ext uri="{BB962C8B-B14F-4D97-AF65-F5344CB8AC3E}">
        <p14:creationId xmlns:p14="http://schemas.microsoft.com/office/powerpoint/2010/main" val="1284672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3" name="Obrázek 22">
            <a:extLst>
              <a:ext uri="{FF2B5EF4-FFF2-40B4-BE49-F238E27FC236}">
                <a16:creationId xmlns:a16="http://schemas.microsoft.com/office/drawing/2014/main" id="{421DE1DA-FAC5-4A87-8BA7-D21D2F1982CD}"/>
              </a:ext>
            </a:extLst>
          </p:cNvPr>
          <p:cNvPicPr>
            <a:picLocks noChangeAspect="1"/>
          </p:cNvPicPr>
          <p:nvPr/>
        </p:nvPicPr>
        <p:blipFill rotWithShape="1">
          <a:blip r:embed="rId5">
            <a:extLst>
              <a:ext uri="{28A0092B-C50C-407E-A947-70E740481C1C}">
                <a14:useLocalDpi xmlns:a14="http://schemas.microsoft.com/office/drawing/2010/main" val="0"/>
              </a:ext>
            </a:extLst>
          </a:blip>
          <a:srcRect b="24516"/>
          <a:stretch/>
        </p:blipFill>
        <p:spPr>
          <a:xfrm>
            <a:off x="1066908" y="157369"/>
            <a:ext cx="3658474" cy="2775665"/>
          </a:xfrm>
          <a:prstGeom prst="rect">
            <a:avLst/>
          </a:prstGeom>
        </p:spPr>
      </p:pic>
      <p:pic>
        <p:nvPicPr>
          <p:cNvPr id="25" name="Obrázek 24">
            <a:extLst>
              <a:ext uri="{FF2B5EF4-FFF2-40B4-BE49-F238E27FC236}">
                <a16:creationId xmlns:a16="http://schemas.microsoft.com/office/drawing/2014/main" id="{5BD59568-62CB-4D17-8B36-6CF71203DC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664" y="3339045"/>
            <a:ext cx="3661718" cy="2443071"/>
          </a:xfrm>
          <a:prstGeom prst="rect">
            <a:avLst/>
          </a:prstGeom>
        </p:spPr>
      </p:pic>
      <p:sp>
        <p:nvSpPr>
          <p:cNvPr id="26" name="TextovéPole 25">
            <a:extLst>
              <a:ext uri="{FF2B5EF4-FFF2-40B4-BE49-F238E27FC236}">
                <a16:creationId xmlns:a16="http://schemas.microsoft.com/office/drawing/2014/main" id="{4ECA8F18-DEA5-458D-9B2A-6C0805680054}"/>
              </a:ext>
            </a:extLst>
          </p:cNvPr>
          <p:cNvSpPr txBox="1"/>
          <p:nvPr/>
        </p:nvSpPr>
        <p:spPr>
          <a:xfrm>
            <a:off x="1303757" y="2922924"/>
            <a:ext cx="3658474" cy="338554"/>
          </a:xfrm>
          <a:prstGeom prst="rect">
            <a:avLst/>
          </a:prstGeom>
          <a:noFill/>
        </p:spPr>
        <p:txBody>
          <a:bodyPr wrap="square" rtlCol="0">
            <a:spAutoFit/>
          </a:bodyPr>
          <a:lstStyle/>
          <a:p>
            <a:r>
              <a:rPr lang="cs-CZ" sz="1600" dirty="0"/>
              <a:t>1969 – člověk se prochází po Měsíci</a:t>
            </a:r>
          </a:p>
        </p:txBody>
      </p:sp>
      <p:sp>
        <p:nvSpPr>
          <p:cNvPr id="27" name="TextovéPole 26">
            <a:extLst>
              <a:ext uri="{FF2B5EF4-FFF2-40B4-BE49-F238E27FC236}">
                <a16:creationId xmlns:a16="http://schemas.microsoft.com/office/drawing/2014/main" id="{25F3E3DC-0FF6-4426-A70C-2AB97F51E875}"/>
              </a:ext>
            </a:extLst>
          </p:cNvPr>
          <p:cNvSpPr txBox="1"/>
          <p:nvPr/>
        </p:nvSpPr>
        <p:spPr>
          <a:xfrm>
            <a:off x="1303757" y="5756381"/>
            <a:ext cx="3658474" cy="338554"/>
          </a:xfrm>
          <a:prstGeom prst="rect">
            <a:avLst/>
          </a:prstGeom>
          <a:noFill/>
        </p:spPr>
        <p:txBody>
          <a:bodyPr wrap="square" rtlCol="0">
            <a:spAutoFit/>
          </a:bodyPr>
          <a:lstStyle/>
          <a:p>
            <a:r>
              <a:rPr lang="cs-CZ" sz="1600" dirty="0"/>
              <a:t>2019 – člověk si prohlíží obrázky </a:t>
            </a:r>
          </a:p>
        </p:txBody>
      </p:sp>
    </p:spTree>
    <p:extLst>
      <p:ext uri="{BB962C8B-B14F-4D97-AF65-F5344CB8AC3E}">
        <p14:creationId xmlns:p14="http://schemas.microsoft.com/office/powerpoint/2010/main" val="714793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21" name="Graf 20">
            <a:extLst>
              <a:ext uri="{FF2B5EF4-FFF2-40B4-BE49-F238E27FC236}">
                <a16:creationId xmlns:a16="http://schemas.microsoft.com/office/drawing/2014/main" id="{35DA0040-FC48-47A4-A3A0-9E05261DCE97}"/>
              </a:ext>
            </a:extLst>
          </p:cNvPr>
          <p:cNvGraphicFramePr>
            <a:graphicFrameLocks/>
          </p:cNvGraphicFramePr>
          <p:nvPr/>
        </p:nvGraphicFramePr>
        <p:xfrm>
          <a:off x="5545394" y="1241369"/>
          <a:ext cx="6330722" cy="4673138"/>
        </p:xfrm>
        <a:graphic>
          <a:graphicData uri="http://schemas.openxmlformats.org/drawingml/2006/chart">
            <c:chart xmlns:c="http://schemas.openxmlformats.org/drawingml/2006/chart" xmlns:r="http://schemas.openxmlformats.org/officeDocument/2006/relationships" r:id="rId5"/>
          </a:graphicData>
        </a:graphic>
      </p:graphicFrame>
      <p:pic>
        <p:nvPicPr>
          <p:cNvPr id="23" name="Obrázek 22">
            <a:extLst>
              <a:ext uri="{FF2B5EF4-FFF2-40B4-BE49-F238E27FC236}">
                <a16:creationId xmlns:a16="http://schemas.microsoft.com/office/drawing/2014/main" id="{421DE1DA-FAC5-4A87-8BA7-D21D2F1982CD}"/>
              </a:ext>
            </a:extLst>
          </p:cNvPr>
          <p:cNvPicPr>
            <a:picLocks noChangeAspect="1"/>
          </p:cNvPicPr>
          <p:nvPr/>
        </p:nvPicPr>
        <p:blipFill rotWithShape="1">
          <a:blip r:embed="rId6">
            <a:extLst>
              <a:ext uri="{28A0092B-C50C-407E-A947-70E740481C1C}">
                <a14:useLocalDpi xmlns:a14="http://schemas.microsoft.com/office/drawing/2010/main" val="0"/>
              </a:ext>
            </a:extLst>
          </a:blip>
          <a:srcRect b="24516"/>
          <a:stretch/>
        </p:blipFill>
        <p:spPr>
          <a:xfrm>
            <a:off x="1066908" y="157369"/>
            <a:ext cx="3658474" cy="2775665"/>
          </a:xfrm>
          <a:prstGeom prst="rect">
            <a:avLst/>
          </a:prstGeom>
        </p:spPr>
      </p:pic>
      <p:pic>
        <p:nvPicPr>
          <p:cNvPr id="25" name="Obrázek 24">
            <a:extLst>
              <a:ext uri="{FF2B5EF4-FFF2-40B4-BE49-F238E27FC236}">
                <a16:creationId xmlns:a16="http://schemas.microsoft.com/office/drawing/2014/main" id="{5BD59568-62CB-4D17-8B36-6CF71203DC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3664" y="3339045"/>
            <a:ext cx="3661718" cy="2443071"/>
          </a:xfrm>
          <a:prstGeom prst="rect">
            <a:avLst/>
          </a:prstGeom>
        </p:spPr>
      </p:pic>
      <p:sp>
        <p:nvSpPr>
          <p:cNvPr id="26" name="TextovéPole 25">
            <a:extLst>
              <a:ext uri="{FF2B5EF4-FFF2-40B4-BE49-F238E27FC236}">
                <a16:creationId xmlns:a16="http://schemas.microsoft.com/office/drawing/2014/main" id="{4ECA8F18-DEA5-458D-9B2A-6C0805680054}"/>
              </a:ext>
            </a:extLst>
          </p:cNvPr>
          <p:cNvSpPr txBox="1"/>
          <p:nvPr/>
        </p:nvSpPr>
        <p:spPr>
          <a:xfrm>
            <a:off x="1303757" y="2922924"/>
            <a:ext cx="3658474" cy="338554"/>
          </a:xfrm>
          <a:prstGeom prst="rect">
            <a:avLst/>
          </a:prstGeom>
          <a:noFill/>
        </p:spPr>
        <p:txBody>
          <a:bodyPr wrap="square" rtlCol="0">
            <a:spAutoFit/>
          </a:bodyPr>
          <a:lstStyle/>
          <a:p>
            <a:r>
              <a:rPr lang="cs-CZ" sz="1600" dirty="0"/>
              <a:t>1969 – člověk se prochází po Měsíci</a:t>
            </a:r>
          </a:p>
        </p:txBody>
      </p:sp>
      <p:sp>
        <p:nvSpPr>
          <p:cNvPr id="27" name="TextovéPole 26">
            <a:extLst>
              <a:ext uri="{FF2B5EF4-FFF2-40B4-BE49-F238E27FC236}">
                <a16:creationId xmlns:a16="http://schemas.microsoft.com/office/drawing/2014/main" id="{25F3E3DC-0FF6-4426-A70C-2AB97F51E875}"/>
              </a:ext>
            </a:extLst>
          </p:cNvPr>
          <p:cNvSpPr txBox="1"/>
          <p:nvPr/>
        </p:nvSpPr>
        <p:spPr>
          <a:xfrm>
            <a:off x="1303757" y="5756381"/>
            <a:ext cx="3658474" cy="338554"/>
          </a:xfrm>
          <a:prstGeom prst="rect">
            <a:avLst/>
          </a:prstGeom>
          <a:noFill/>
        </p:spPr>
        <p:txBody>
          <a:bodyPr wrap="square" rtlCol="0">
            <a:spAutoFit/>
          </a:bodyPr>
          <a:lstStyle/>
          <a:p>
            <a:r>
              <a:rPr lang="cs-CZ" sz="1600" dirty="0"/>
              <a:t>2019 – člověk si prohlíží obrázky </a:t>
            </a:r>
          </a:p>
        </p:txBody>
      </p:sp>
      <p:cxnSp>
        <p:nvCxnSpPr>
          <p:cNvPr id="3" name="Přímá spojnice 2">
            <a:extLst>
              <a:ext uri="{FF2B5EF4-FFF2-40B4-BE49-F238E27FC236}">
                <a16:creationId xmlns:a16="http://schemas.microsoft.com/office/drawing/2014/main" id="{018C8F0B-8977-4A87-9DD1-16A1BF4D47BF}"/>
              </a:ext>
            </a:extLst>
          </p:cNvPr>
          <p:cNvCxnSpPr/>
          <p:nvPr/>
        </p:nvCxnSpPr>
        <p:spPr>
          <a:xfrm>
            <a:off x="6737063" y="5492300"/>
            <a:ext cx="92030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450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21" name="Graf 20">
            <a:extLst>
              <a:ext uri="{FF2B5EF4-FFF2-40B4-BE49-F238E27FC236}">
                <a16:creationId xmlns:a16="http://schemas.microsoft.com/office/drawing/2014/main" id="{35DA0040-FC48-47A4-A3A0-9E05261DCE97}"/>
              </a:ext>
            </a:extLst>
          </p:cNvPr>
          <p:cNvGraphicFramePr>
            <a:graphicFrameLocks/>
          </p:cNvGraphicFramePr>
          <p:nvPr/>
        </p:nvGraphicFramePr>
        <p:xfrm>
          <a:off x="5545394" y="1241369"/>
          <a:ext cx="6330722" cy="4673138"/>
        </p:xfrm>
        <a:graphic>
          <a:graphicData uri="http://schemas.openxmlformats.org/drawingml/2006/chart">
            <c:chart xmlns:c="http://schemas.openxmlformats.org/drawingml/2006/chart" xmlns:r="http://schemas.openxmlformats.org/officeDocument/2006/relationships" r:id="rId5"/>
          </a:graphicData>
        </a:graphic>
      </p:graphicFrame>
      <p:pic>
        <p:nvPicPr>
          <p:cNvPr id="23" name="Obrázek 22">
            <a:extLst>
              <a:ext uri="{FF2B5EF4-FFF2-40B4-BE49-F238E27FC236}">
                <a16:creationId xmlns:a16="http://schemas.microsoft.com/office/drawing/2014/main" id="{421DE1DA-FAC5-4A87-8BA7-D21D2F1982CD}"/>
              </a:ext>
            </a:extLst>
          </p:cNvPr>
          <p:cNvPicPr>
            <a:picLocks noChangeAspect="1"/>
          </p:cNvPicPr>
          <p:nvPr/>
        </p:nvPicPr>
        <p:blipFill rotWithShape="1">
          <a:blip r:embed="rId6">
            <a:extLst>
              <a:ext uri="{28A0092B-C50C-407E-A947-70E740481C1C}">
                <a14:useLocalDpi xmlns:a14="http://schemas.microsoft.com/office/drawing/2010/main" val="0"/>
              </a:ext>
            </a:extLst>
          </a:blip>
          <a:srcRect b="24516"/>
          <a:stretch/>
        </p:blipFill>
        <p:spPr>
          <a:xfrm>
            <a:off x="1066908" y="157369"/>
            <a:ext cx="3658474" cy="2775665"/>
          </a:xfrm>
          <a:prstGeom prst="rect">
            <a:avLst/>
          </a:prstGeom>
        </p:spPr>
      </p:pic>
      <p:pic>
        <p:nvPicPr>
          <p:cNvPr id="25" name="Obrázek 24">
            <a:extLst>
              <a:ext uri="{FF2B5EF4-FFF2-40B4-BE49-F238E27FC236}">
                <a16:creationId xmlns:a16="http://schemas.microsoft.com/office/drawing/2014/main" id="{5BD59568-62CB-4D17-8B36-6CF71203DC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3664" y="3339045"/>
            <a:ext cx="3661718" cy="2443071"/>
          </a:xfrm>
          <a:prstGeom prst="rect">
            <a:avLst/>
          </a:prstGeom>
        </p:spPr>
      </p:pic>
      <p:sp>
        <p:nvSpPr>
          <p:cNvPr id="26" name="TextovéPole 25">
            <a:extLst>
              <a:ext uri="{FF2B5EF4-FFF2-40B4-BE49-F238E27FC236}">
                <a16:creationId xmlns:a16="http://schemas.microsoft.com/office/drawing/2014/main" id="{4ECA8F18-DEA5-458D-9B2A-6C0805680054}"/>
              </a:ext>
            </a:extLst>
          </p:cNvPr>
          <p:cNvSpPr txBox="1"/>
          <p:nvPr/>
        </p:nvSpPr>
        <p:spPr>
          <a:xfrm>
            <a:off x="1303757" y="2922924"/>
            <a:ext cx="3658474" cy="338554"/>
          </a:xfrm>
          <a:prstGeom prst="rect">
            <a:avLst/>
          </a:prstGeom>
          <a:noFill/>
        </p:spPr>
        <p:txBody>
          <a:bodyPr wrap="square" rtlCol="0">
            <a:spAutoFit/>
          </a:bodyPr>
          <a:lstStyle/>
          <a:p>
            <a:r>
              <a:rPr lang="cs-CZ" sz="1600" dirty="0"/>
              <a:t>1969 – člověk se prochází po Měsíci</a:t>
            </a:r>
          </a:p>
        </p:txBody>
      </p:sp>
      <p:sp>
        <p:nvSpPr>
          <p:cNvPr id="27" name="TextovéPole 26">
            <a:extLst>
              <a:ext uri="{FF2B5EF4-FFF2-40B4-BE49-F238E27FC236}">
                <a16:creationId xmlns:a16="http://schemas.microsoft.com/office/drawing/2014/main" id="{25F3E3DC-0FF6-4426-A70C-2AB97F51E875}"/>
              </a:ext>
            </a:extLst>
          </p:cNvPr>
          <p:cNvSpPr txBox="1"/>
          <p:nvPr/>
        </p:nvSpPr>
        <p:spPr>
          <a:xfrm>
            <a:off x="1303757" y="5756381"/>
            <a:ext cx="3658474" cy="338554"/>
          </a:xfrm>
          <a:prstGeom prst="rect">
            <a:avLst/>
          </a:prstGeom>
          <a:noFill/>
        </p:spPr>
        <p:txBody>
          <a:bodyPr wrap="square" rtlCol="0">
            <a:spAutoFit/>
          </a:bodyPr>
          <a:lstStyle/>
          <a:p>
            <a:r>
              <a:rPr lang="cs-CZ" sz="1600" dirty="0"/>
              <a:t>2019 – člověk si prohlíží obrázky </a:t>
            </a:r>
          </a:p>
        </p:txBody>
      </p:sp>
      <p:sp>
        <p:nvSpPr>
          <p:cNvPr id="3" name="Obdélník 2">
            <a:extLst>
              <a:ext uri="{FF2B5EF4-FFF2-40B4-BE49-F238E27FC236}">
                <a16:creationId xmlns:a16="http://schemas.microsoft.com/office/drawing/2014/main" id="{0888FF01-84E6-404C-9CAF-09865BCFB245}"/>
              </a:ext>
            </a:extLst>
          </p:cNvPr>
          <p:cNvSpPr/>
          <p:nvPr/>
        </p:nvSpPr>
        <p:spPr>
          <a:xfrm>
            <a:off x="5976046" y="2837590"/>
            <a:ext cx="3433425" cy="1592825"/>
          </a:xfrm>
          <a:prstGeom prst="rect">
            <a:avLst/>
          </a:prstGeom>
          <a:solidFill>
            <a:schemeClr val="bg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a:extLst>
              <a:ext uri="{FF2B5EF4-FFF2-40B4-BE49-F238E27FC236}">
                <a16:creationId xmlns:a16="http://schemas.microsoft.com/office/drawing/2014/main" id="{3B53A374-8450-4A3D-8102-D9BACC8249D0}"/>
              </a:ext>
            </a:extLst>
          </p:cNvPr>
          <p:cNvSpPr txBox="1"/>
          <p:nvPr/>
        </p:nvSpPr>
        <p:spPr>
          <a:xfrm>
            <a:off x="5999644" y="2851277"/>
            <a:ext cx="3415726" cy="1569660"/>
          </a:xfrm>
          <a:prstGeom prst="rect">
            <a:avLst/>
          </a:prstGeom>
          <a:noFill/>
        </p:spPr>
        <p:txBody>
          <a:bodyPr wrap="square" rtlCol="0">
            <a:spAutoFit/>
          </a:bodyPr>
          <a:lstStyle/>
          <a:p>
            <a:r>
              <a:rPr lang="cs-CZ" sz="2400" dirty="0"/>
              <a:t>Chytrý telefon má 1300x větší výpočetní výkon, než navigační systém, který dostal člověka na Měsíc</a:t>
            </a:r>
          </a:p>
        </p:txBody>
      </p:sp>
      <p:cxnSp>
        <p:nvCxnSpPr>
          <p:cNvPr id="14" name="Přímá spojnice 13">
            <a:extLst>
              <a:ext uri="{FF2B5EF4-FFF2-40B4-BE49-F238E27FC236}">
                <a16:creationId xmlns:a16="http://schemas.microsoft.com/office/drawing/2014/main" id="{7A8C9D9A-EB71-4A8D-A3ED-574B258D5561}"/>
              </a:ext>
            </a:extLst>
          </p:cNvPr>
          <p:cNvCxnSpPr/>
          <p:nvPr/>
        </p:nvCxnSpPr>
        <p:spPr>
          <a:xfrm>
            <a:off x="6737063" y="5492300"/>
            <a:ext cx="92030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745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3" name="Obdélník 12">
            <a:extLst>
              <a:ext uri="{FF2B5EF4-FFF2-40B4-BE49-F238E27FC236}">
                <a16:creationId xmlns:a16="http://schemas.microsoft.com/office/drawing/2014/main" id="{1C7D9BB0-E420-4994-8F49-E7209E81E09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DE911343-1E16-4FE2-BB62-593A0A1EBE81}"/>
              </a:ext>
            </a:extLst>
          </p:cNvPr>
          <p:cNvSpPr>
            <a:spLocks noGrp="1"/>
          </p:cNvSpPr>
          <p:nvPr>
            <p:ph type="ctrTitle"/>
          </p:nvPr>
        </p:nvSpPr>
        <p:spPr>
          <a:xfrm>
            <a:off x="3264131" y="2951050"/>
            <a:ext cx="5663738" cy="955900"/>
          </a:xfrm>
        </p:spPr>
        <p:txBody>
          <a:bodyPr/>
          <a:lstStyle/>
          <a:p>
            <a:r>
              <a:rPr lang="cs-CZ" dirty="0"/>
              <a:t>Displej</a:t>
            </a:r>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11" name="Nadpis 1">
            <a:extLst>
              <a:ext uri="{FF2B5EF4-FFF2-40B4-BE49-F238E27FC236}">
                <a16:creationId xmlns:a16="http://schemas.microsoft.com/office/drawing/2014/main" id="{07DC7ECF-B06F-4592-9C7B-C53F475F6F23}"/>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Tree>
    <p:extLst>
      <p:ext uri="{BB962C8B-B14F-4D97-AF65-F5344CB8AC3E}">
        <p14:creationId xmlns:p14="http://schemas.microsoft.com/office/powerpoint/2010/main" val="2966563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Obrázek 10">
            <a:extLst>
              <a:ext uri="{FF2B5EF4-FFF2-40B4-BE49-F238E27FC236}">
                <a16:creationId xmlns:a16="http://schemas.microsoft.com/office/drawing/2014/main" id="{41E06A93-C3E3-4235-8D1C-656F32947FA7}"/>
              </a:ext>
            </a:extLst>
          </p:cNvPr>
          <p:cNvPicPr>
            <a:picLocks noChangeAspect="1"/>
          </p:cNvPicPr>
          <p:nvPr/>
        </p:nvPicPr>
        <p:blipFill rotWithShape="1">
          <a:blip r:embed="rId5">
            <a:extLst>
              <a:ext uri="{28A0092B-C50C-407E-A947-70E740481C1C}">
                <a14:useLocalDpi xmlns:a14="http://schemas.microsoft.com/office/drawing/2010/main" val="0"/>
              </a:ext>
            </a:extLst>
          </a:blip>
          <a:srcRect l="40455" r="40136"/>
          <a:stretch/>
        </p:blipFill>
        <p:spPr>
          <a:xfrm rot="19741571">
            <a:off x="1180406" y="-78221"/>
            <a:ext cx="2366357" cy="6183085"/>
          </a:xfrm>
          <a:prstGeom prst="rect">
            <a:avLst/>
          </a:prstGeom>
        </p:spPr>
      </p:pic>
    </p:spTree>
    <p:extLst>
      <p:ext uri="{BB962C8B-B14F-4D97-AF65-F5344CB8AC3E}">
        <p14:creationId xmlns:p14="http://schemas.microsoft.com/office/powerpoint/2010/main" val="3214067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Obrázek 10">
            <a:extLst>
              <a:ext uri="{FF2B5EF4-FFF2-40B4-BE49-F238E27FC236}">
                <a16:creationId xmlns:a16="http://schemas.microsoft.com/office/drawing/2014/main" id="{41E06A93-C3E3-4235-8D1C-656F32947FA7}"/>
              </a:ext>
            </a:extLst>
          </p:cNvPr>
          <p:cNvPicPr>
            <a:picLocks noChangeAspect="1"/>
          </p:cNvPicPr>
          <p:nvPr/>
        </p:nvPicPr>
        <p:blipFill rotWithShape="1">
          <a:blip r:embed="rId5">
            <a:extLst>
              <a:ext uri="{28A0092B-C50C-407E-A947-70E740481C1C}">
                <a14:useLocalDpi xmlns:a14="http://schemas.microsoft.com/office/drawing/2010/main" val="0"/>
              </a:ext>
            </a:extLst>
          </a:blip>
          <a:srcRect l="40455" r="40136"/>
          <a:stretch/>
        </p:blipFill>
        <p:spPr>
          <a:xfrm rot="19741571">
            <a:off x="1180406" y="-78221"/>
            <a:ext cx="2366357" cy="6183085"/>
          </a:xfrm>
          <a:prstGeom prst="rect">
            <a:avLst/>
          </a:prstGeom>
        </p:spPr>
      </p:pic>
      <p:pic>
        <p:nvPicPr>
          <p:cNvPr id="3" name="Obrázek 2">
            <a:extLst>
              <a:ext uri="{FF2B5EF4-FFF2-40B4-BE49-F238E27FC236}">
                <a16:creationId xmlns:a16="http://schemas.microsoft.com/office/drawing/2014/main" id="{5B41DEEE-7164-4B6B-84B8-06C1F83711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4323" y="1294016"/>
            <a:ext cx="4413785" cy="4413785"/>
          </a:xfrm>
          <a:prstGeom prst="rect">
            <a:avLst/>
          </a:prstGeom>
        </p:spPr>
      </p:pic>
    </p:spTree>
    <p:extLst>
      <p:ext uri="{BB962C8B-B14F-4D97-AF65-F5344CB8AC3E}">
        <p14:creationId xmlns:p14="http://schemas.microsoft.com/office/powerpoint/2010/main" val="1210080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Obrázek 10">
            <a:extLst>
              <a:ext uri="{FF2B5EF4-FFF2-40B4-BE49-F238E27FC236}">
                <a16:creationId xmlns:a16="http://schemas.microsoft.com/office/drawing/2014/main" id="{41E06A93-C3E3-4235-8D1C-656F32947FA7}"/>
              </a:ext>
            </a:extLst>
          </p:cNvPr>
          <p:cNvPicPr>
            <a:picLocks noChangeAspect="1"/>
          </p:cNvPicPr>
          <p:nvPr/>
        </p:nvPicPr>
        <p:blipFill rotWithShape="1">
          <a:blip r:embed="rId5">
            <a:extLst>
              <a:ext uri="{28A0092B-C50C-407E-A947-70E740481C1C}">
                <a14:useLocalDpi xmlns:a14="http://schemas.microsoft.com/office/drawing/2010/main" val="0"/>
              </a:ext>
            </a:extLst>
          </a:blip>
          <a:srcRect l="40455" r="40136"/>
          <a:stretch/>
        </p:blipFill>
        <p:spPr>
          <a:xfrm rot="19741571">
            <a:off x="1180406" y="-78221"/>
            <a:ext cx="2366357" cy="6183085"/>
          </a:xfrm>
          <a:prstGeom prst="rect">
            <a:avLst/>
          </a:prstGeom>
        </p:spPr>
      </p:pic>
      <p:pic>
        <p:nvPicPr>
          <p:cNvPr id="4" name="Obrázek 3">
            <a:extLst>
              <a:ext uri="{FF2B5EF4-FFF2-40B4-BE49-F238E27FC236}">
                <a16:creationId xmlns:a16="http://schemas.microsoft.com/office/drawing/2014/main" id="{98AFCAC6-451E-40D1-B4A7-D6CC1E4D14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0615" y="1241369"/>
            <a:ext cx="3506105" cy="4630284"/>
          </a:xfrm>
          <a:prstGeom prst="rect">
            <a:avLst/>
          </a:prstGeom>
        </p:spPr>
      </p:pic>
    </p:spTree>
    <p:extLst>
      <p:ext uri="{BB962C8B-B14F-4D97-AF65-F5344CB8AC3E}">
        <p14:creationId xmlns:p14="http://schemas.microsoft.com/office/powerpoint/2010/main" val="1913980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Obrázek 10">
            <a:extLst>
              <a:ext uri="{FF2B5EF4-FFF2-40B4-BE49-F238E27FC236}">
                <a16:creationId xmlns:a16="http://schemas.microsoft.com/office/drawing/2014/main" id="{41E06A93-C3E3-4235-8D1C-656F32947FA7}"/>
              </a:ext>
            </a:extLst>
          </p:cNvPr>
          <p:cNvPicPr>
            <a:picLocks noChangeAspect="1"/>
          </p:cNvPicPr>
          <p:nvPr/>
        </p:nvPicPr>
        <p:blipFill rotWithShape="1">
          <a:blip r:embed="rId5">
            <a:extLst>
              <a:ext uri="{28A0092B-C50C-407E-A947-70E740481C1C}">
                <a14:useLocalDpi xmlns:a14="http://schemas.microsoft.com/office/drawing/2010/main" val="0"/>
              </a:ext>
            </a:extLst>
          </a:blip>
          <a:srcRect l="40455" r="40136"/>
          <a:stretch/>
        </p:blipFill>
        <p:spPr>
          <a:xfrm rot="19741571">
            <a:off x="1180406" y="-78221"/>
            <a:ext cx="2366357" cy="6183085"/>
          </a:xfrm>
          <a:prstGeom prst="rect">
            <a:avLst/>
          </a:prstGeom>
        </p:spPr>
      </p:pic>
      <p:pic>
        <p:nvPicPr>
          <p:cNvPr id="3" name="Obrázek 2">
            <a:extLst>
              <a:ext uri="{FF2B5EF4-FFF2-40B4-BE49-F238E27FC236}">
                <a16:creationId xmlns:a16="http://schemas.microsoft.com/office/drawing/2014/main" id="{F5B9027D-D831-4621-808C-08824CBD69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2906" y="1294016"/>
            <a:ext cx="3657205" cy="4388646"/>
          </a:xfrm>
          <a:prstGeom prst="rect">
            <a:avLst/>
          </a:prstGeom>
        </p:spPr>
      </p:pic>
    </p:spTree>
    <p:extLst>
      <p:ext uri="{BB962C8B-B14F-4D97-AF65-F5344CB8AC3E}">
        <p14:creationId xmlns:p14="http://schemas.microsoft.com/office/powerpoint/2010/main" val="709225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Obrázek 10">
            <a:extLst>
              <a:ext uri="{FF2B5EF4-FFF2-40B4-BE49-F238E27FC236}">
                <a16:creationId xmlns:a16="http://schemas.microsoft.com/office/drawing/2014/main" id="{41E06A93-C3E3-4235-8D1C-656F32947FA7}"/>
              </a:ext>
            </a:extLst>
          </p:cNvPr>
          <p:cNvPicPr>
            <a:picLocks noChangeAspect="1"/>
          </p:cNvPicPr>
          <p:nvPr/>
        </p:nvPicPr>
        <p:blipFill rotWithShape="1">
          <a:blip r:embed="rId5">
            <a:extLst>
              <a:ext uri="{28A0092B-C50C-407E-A947-70E740481C1C}">
                <a14:useLocalDpi xmlns:a14="http://schemas.microsoft.com/office/drawing/2010/main" val="0"/>
              </a:ext>
            </a:extLst>
          </a:blip>
          <a:srcRect l="40455" r="40136"/>
          <a:stretch/>
        </p:blipFill>
        <p:spPr>
          <a:xfrm rot="19741571">
            <a:off x="1180406" y="-78221"/>
            <a:ext cx="2366357" cy="6183085"/>
          </a:xfrm>
          <a:prstGeom prst="rect">
            <a:avLst/>
          </a:prstGeom>
        </p:spPr>
      </p:pic>
    </p:spTree>
    <p:extLst>
      <p:ext uri="{BB962C8B-B14F-4D97-AF65-F5344CB8AC3E}">
        <p14:creationId xmlns:p14="http://schemas.microsoft.com/office/powerpoint/2010/main" val="647124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Obrázek 10">
            <a:extLst>
              <a:ext uri="{FF2B5EF4-FFF2-40B4-BE49-F238E27FC236}">
                <a16:creationId xmlns:a16="http://schemas.microsoft.com/office/drawing/2014/main" id="{41E06A93-C3E3-4235-8D1C-656F32947FA7}"/>
              </a:ext>
            </a:extLst>
          </p:cNvPr>
          <p:cNvPicPr>
            <a:picLocks noChangeAspect="1"/>
          </p:cNvPicPr>
          <p:nvPr/>
        </p:nvPicPr>
        <p:blipFill rotWithShape="1">
          <a:blip r:embed="rId5">
            <a:extLst>
              <a:ext uri="{28A0092B-C50C-407E-A947-70E740481C1C}">
                <a14:useLocalDpi xmlns:a14="http://schemas.microsoft.com/office/drawing/2010/main" val="0"/>
              </a:ext>
            </a:extLst>
          </a:blip>
          <a:srcRect l="40455" r="40136"/>
          <a:stretch/>
        </p:blipFill>
        <p:spPr>
          <a:xfrm rot="19741571">
            <a:off x="1180406" y="-78221"/>
            <a:ext cx="2366357" cy="6183085"/>
          </a:xfrm>
          <a:prstGeom prst="rect">
            <a:avLst/>
          </a:prstGeom>
        </p:spPr>
      </p:pic>
      <p:pic>
        <p:nvPicPr>
          <p:cNvPr id="3" name="Obrázek 2">
            <a:extLst>
              <a:ext uri="{FF2B5EF4-FFF2-40B4-BE49-F238E27FC236}">
                <a16:creationId xmlns:a16="http://schemas.microsoft.com/office/drawing/2014/main" id="{36AB6994-4D7B-4728-8F94-C551C791DD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4508" y="1342507"/>
            <a:ext cx="6096000" cy="4572000"/>
          </a:xfrm>
          <a:prstGeom prst="rect">
            <a:avLst/>
          </a:prstGeom>
        </p:spPr>
      </p:pic>
      <p:cxnSp>
        <p:nvCxnSpPr>
          <p:cNvPr id="5" name="Přímá spojnice se šipkou 4">
            <a:extLst>
              <a:ext uri="{FF2B5EF4-FFF2-40B4-BE49-F238E27FC236}">
                <a16:creationId xmlns:a16="http://schemas.microsoft.com/office/drawing/2014/main" id="{13D32AF2-F171-4AB7-A46F-42ADBB7D188E}"/>
              </a:ext>
            </a:extLst>
          </p:cNvPr>
          <p:cNvCxnSpPr/>
          <p:nvPr/>
        </p:nvCxnSpPr>
        <p:spPr>
          <a:xfrm>
            <a:off x="2766797" y="2796294"/>
            <a:ext cx="2765751" cy="3421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290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3" name="Obdélník 12">
            <a:extLst>
              <a:ext uri="{FF2B5EF4-FFF2-40B4-BE49-F238E27FC236}">
                <a16:creationId xmlns:a16="http://schemas.microsoft.com/office/drawing/2014/main" id="{1C7D9BB0-E420-4994-8F49-E7209E81E09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DE911343-1E16-4FE2-BB62-593A0A1EBE81}"/>
              </a:ext>
            </a:extLst>
          </p:cNvPr>
          <p:cNvSpPr>
            <a:spLocks noGrp="1"/>
          </p:cNvSpPr>
          <p:nvPr>
            <p:ph type="ctrTitle"/>
          </p:nvPr>
        </p:nvSpPr>
        <p:spPr>
          <a:xfrm>
            <a:off x="3264131" y="2951050"/>
            <a:ext cx="5663738" cy="955900"/>
          </a:xfrm>
        </p:spPr>
        <p:txBody>
          <a:bodyPr/>
          <a:lstStyle/>
          <a:p>
            <a:r>
              <a:rPr lang="cs-CZ" dirty="0"/>
              <a:t>Pár čísel</a:t>
            </a:r>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11" name="Nadpis 1">
            <a:extLst>
              <a:ext uri="{FF2B5EF4-FFF2-40B4-BE49-F238E27FC236}">
                <a16:creationId xmlns:a16="http://schemas.microsoft.com/office/drawing/2014/main" id="{07DC7ECF-B06F-4592-9C7B-C53F475F6F23}"/>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Tree>
    <p:extLst>
      <p:ext uri="{BB962C8B-B14F-4D97-AF65-F5344CB8AC3E}">
        <p14:creationId xmlns:p14="http://schemas.microsoft.com/office/powerpoint/2010/main" val="783372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Obrázek 10">
            <a:extLst>
              <a:ext uri="{FF2B5EF4-FFF2-40B4-BE49-F238E27FC236}">
                <a16:creationId xmlns:a16="http://schemas.microsoft.com/office/drawing/2014/main" id="{41E06A93-C3E3-4235-8D1C-656F32947FA7}"/>
              </a:ext>
            </a:extLst>
          </p:cNvPr>
          <p:cNvPicPr>
            <a:picLocks noChangeAspect="1"/>
          </p:cNvPicPr>
          <p:nvPr/>
        </p:nvPicPr>
        <p:blipFill rotWithShape="1">
          <a:blip r:embed="rId5">
            <a:extLst>
              <a:ext uri="{28A0092B-C50C-407E-A947-70E740481C1C}">
                <a14:useLocalDpi xmlns:a14="http://schemas.microsoft.com/office/drawing/2010/main" val="0"/>
              </a:ext>
            </a:extLst>
          </a:blip>
          <a:srcRect l="40455" r="40136"/>
          <a:stretch/>
        </p:blipFill>
        <p:spPr>
          <a:xfrm rot="19741571">
            <a:off x="1180406" y="-78221"/>
            <a:ext cx="2366357" cy="6183085"/>
          </a:xfrm>
          <a:prstGeom prst="rect">
            <a:avLst/>
          </a:prstGeom>
        </p:spPr>
      </p:pic>
      <p:pic>
        <p:nvPicPr>
          <p:cNvPr id="3" name="Obrázek 2">
            <a:extLst>
              <a:ext uri="{FF2B5EF4-FFF2-40B4-BE49-F238E27FC236}">
                <a16:creationId xmlns:a16="http://schemas.microsoft.com/office/drawing/2014/main" id="{0FDC3C27-E9BE-44ED-9535-ED85DEE15047}"/>
              </a:ext>
            </a:extLst>
          </p:cNvPr>
          <p:cNvPicPr>
            <a:picLocks noChangeAspect="1"/>
          </p:cNvPicPr>
          <p:nvPr/>
        </p:nvPicPr>
        <p:blipFill rotWithShape="1">
          <a:blip r:embed="rId6">
            <a:extLst>
              <a:ext uri="{28A0092B-C50C-407E-A947-70E740481C1C}">
                <a14:useLocalDpi xmlns:a14="http://schemas.microsoft.com/office/drawing/2010/main" val="0"/>
              </a:ext>
            </a:extLst>
          </a:blip>
          <a:srcRect l="15764" r="16129"/>
          <a:stretch/>
        </p:blipFill>
        <p:spPr>
          <a:xfrm>
            <a:off x="6096000" y="1263939"/>
            <a:ext cx="5417032" cy="4544974"/>
          </a:xfrm>
          <a:prstGeom prst="rect">
            <a:avLst/>
          </a:prstGeom>
        </p:spPr>
      </p:pic>
    </p:spTree>
    <p:extLst>
      <p:ext uri="{BB962C8B-B14F-4D97-AF65-F5344CB8AC3E}">
        <p14:creationId xmlns:p14="http://schemas.microsoft.com/office/powerpoint/2010/main" val="1599518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Obrázek 10">
            <a:extLst>
              <a:ext uri="{FF2B5EF4-FFF2-40B4-BE49-F238E27FC236}">
                <a16:creationId xmlns:a16="http://schemas.microsoft.com/office/drawing/2014/main" id="{41E06A93-C3E3-4235-8D1C-656F32947FA7}"/>
              </a:ext>
            </a:extLst>
          </p:cNvPr>
          <p:cNvPicPr>
            <a:picLocks noChangeAspect="1"/>
          </p:cNvPicPr>
          <p:nvPr/>
        </p:nvPicPr>
        <p:blipFill rotWithShape="1">
          <a:blip r:embed="rId5">
            <a:extLst>
              <a:ext uri="{28A0092B-C50C-407E-A947-70E740481C1C}">
                <a14:useLocalDpi xmlns:a14="http://schemas.microsoft.com/office/drawing/2010/main" val="0"/>
              </a:ext>
            </a:extLst>
          </a:blip>
          <a:srcRect l="40455" r="40136"/>
          <a:stretch/>
        </p:blipFill>
        <p:spPr>
          <a:xfrm rot="19741571">
            <a:off x="1180406" y="-78221"/>
            <a:ext cx="2366357" cy="6183085"/>
          </a:xfrm>
          <a:prstGeom prst="rect">
            <a:avLst/>
          </a:prstGeom>
        </p:spPr>
      </p:pic>
      <p:pic>
        <p:nvPicPr>
          <p:cNvPr id="3" name="Obrázek 2">
            <a:extLst>
              <a:ext uri="{FF2B5EF4-FFF2-40B4-BE49-F238E27FC236}">
                <a16:creationId xmlns:a16="http://schemas.microsoft.com/office/drawing/2014/main" id="{36AB6994-4D7B-4728-8F94-C551C791DD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4508" y="1342507"/>
            <a:ext cx="6096000" cy="4572000"/>
          </a:xfrm>
          <a:prstGeom prst="rect">
            <a:avLst/>
          </a:prstGeom>
        </p:spPr>
      </p:pic>
      <p:cxnSp>
        <p:nvCxnSpPr>
          <p:cNvPr id="5" name="Přímá spojnice se šipkou 4">
            <a:extLst>
              <a:ext uri="{FF2B5EF4-FFF2-40B4-BE49-F238E27FC236}">
                <a16:creationId xmlns:a16="http://schemas.microsoft.com/office/drawing/2014/main" id="{13D32AF2-F171-4AB7-A46F-42ADBB7D188E}"/>
              </a:ext>
            </a:extLst>
          </p:cNvPr>
          <p:cNvCxnSpPr/>
          <p:nvPr/>
        </p:nvCxnSpPr>
        <p:spPr>
          <a:xfrm>
            <a:off x="2766797" y="2796294"/>
            <a:ext cx="2765751" cy="3421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152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Obrázek 10">
            <a:extLst>
              <a:ext uri="{FF2B5EF4-FFF2-40B4-BE49-F238E27FC236}">
                <a16:creationId xmlns:a16="http://schemas.microsoft.com/office/drawing/2014/main" id="{41E06A93-C3E3-4235-8D1C-656F32947FA7}"/>
              </a:ext>
            </a:extLst>
          </p:cNvPr>
          <p:cNvPicPr>
            <a:picLocks noChangeAspect="1"/>
          </p:cNvPicPr>
          <p:nvPr/>
        </p:nvPicPr>
        <p:blipFill rotWithShape="1">
          <a:blip r:embed="rId5">
            <a:extLst>
              <a:ext uri="{28A0092B-C50C-407E-A947-70E740481C1C}">
                <a14:useLocalDpi xmlns:a14="http://schemas.microsoft.com/office/drawing/2010/main" val="0"/>
              </a:ext>
            </a:extLst>
          </a:blip>
          <a:srcRect l="40455" r="40136"/>
          <a:stretch/>
        </p:blipFill>
        <p:spPr>
          <a:xfrm rot="19741571">
            <a:off x="1180406" y="-78221"/>
            <a:ext cx="2366357" cy="6183085"/>
          </a:xfrm>
          <a:prstGeom prst="rect">
            <a:avLst/>
          </a:prstGeom>
        </p:spPr>
      </p:pic>
    </p:spTree>
    <p:extLst>
      <p:ext uri="{BB962C8B-B14F-4D97-AF65-F5344CB8AC3E}">
        <p14:creationId xmlns:p14="http://schemas.microsoft.com/office/powerpoint/2010/main" val="1325436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4" name="Obrázek 3">
            <a:extLst>
              <a:ext uri="{FF2B5EF4-FFF2-40B4-BE49-F238E27FC236}">
                <a16:creationId xmlns:a16="http://schemas.microsoft.com/office/drawing/2014/main" id="{A563F2BE-C6FA-430D-A3F8-C43E105CBEBB}"/>
              </a:ext>
            </a:extLst>
          </p:cNvPr>
          <p:cNvPicPr>
            <a:picLocks noChangeAspect="1"/>
          </p:cNvPicPr>
          <p:nvPr/>
        </p:nvPicPr>
        <p:blipFill rotWithShape="1">
          <a:blip r:embed="rId4">
            <a:extLst>
              <a:ext uri="{28A0092B-C50C-407E-A947-70E740481C1C}">
                <a14:useLocalDpi xmlns:a14="http://schemas.microsoft.com/office/drawing/2010/main" val="0"/>
              </a:ext>
            </a:extLst>
          </a:blip>
          <a:srcRect l="31730" t="23180" r="37475" b="10153"/>
          <a:stretch/>
        </p:blipFill>
        <p:spPr>
          <a:xfrm>
            <a:off x="4969096" y="585063"/>
            <a:ext cx="4123630" cy="8926853"/>
          </a:xfrm>
          <a:prstGeom prst="rect">
            <a:avLst/>
          </a:prstGeom>
        </p:spPr>
      </p:pic>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Obrázek 10">
            <a:extLst>
              <a:ext uri="{FF2B5EF4-FFF2-40B4-BE49-F238E27FC236}">
                <a16:creationId xmlns:a16="http://schemas.microsoft.com/office/drawing/2014/main" id="{41E06A93-C3E3-4235-8D1C-656F32947FA7}"/>
              </a:ext>
            </a:extLst>
          </p:cNvPr>
          <p:cNvPicPr>
            <a:picLocks noChangeAspect="1"/>
          </p:cNvPicPr>
          <p:nvPr/>
        </p:nvPicPr>
        <p:blipFill rotWithShape="1">
          <a:blip r:embed="rId6">
            <a:extLst>
              <a:ext uri="{28A0092B-C50C-407E-A947-70E740481C1C}">
                <a14:useLocalDpi xmlns:a14="http://schemas.microsoft.com/office/drawing/2010/main" val="0"/>
              </a:ext>
            </a:extLst>
          </a:blip>
          <a:srcRect l="40455" r="40136"/>
          <a:stretch/>
        </p:blipFill>
        <p:spPr>
          <a:xfrm rot="19741571">
            <a:off x="1180406" y="-78221"/>
            <a:ext cx="2366357" cy="6183085"/>
          </a:xfrm>
          <a:prstGeom prst="rect">
            <a:avLst/>
          </a:prstGeom>
        </p:spPr>
      </p:pic>
      <p:cxnSp>
        <p:nvCxnSpPr>
          <p:cNvPr id="5" name="Přímá spojnice se šipkou 4">
            <a:extLst>
              <a:ext uri="{FF2B5EF4-FFF2-40B4-BE49-F238E27FC236}">
                <a16:creationId xmlns:a16="http://schemas.microsoft.com/office/drawing/2014/main" id="{13D32AF2-F171-4AB7-A46F-42ADBB7D188E}"/>
              </a:ext>
            </a:extLst>
          </p:cNvPr>
          <p:cNvCxnSpPr/>
          <p:nvPr/>
        </p:nvCxnSpPr>
        <p:spPr>
          <a:xfrm>
            <a:off x="2766797" y="2796294"/>
            <a:ext cx="2765751" cy="3421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079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3" name="Obrázek 2">
            <a:extLst>
              <a:ext uri="{FF2B5EF4-FFF2-40B4-BE49-F238E27FC236}">
                <a16:creationId xmlns:a16="http://schemas.microsoft.com/office/drawing/2014/main" id="{0AD091CD-3DFC-423E-9E5A-F7F483323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511" y="240841"/>
            <a:ext cx="9297863" cy="6499175"/>
          </a:xfrm>
          <a:prstGeom prst="rect">
            <a:avLst/>
          </a:prstGeom>
        </p:spPr>
      </p:pic>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30921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3" name="Obdélník 12">
            <a:extLst>
              <a:ext uri="{FF2B5EF4-FFF2-40B4-BE49-F238E27FC236}">
                <a16:creationId xmlns:a16="http://schemas.microsoft.com/office/drawing/2014/main" id="{1C7D9BB0-E420-4994-8F49-E7209E81E09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DE911343-1E16-4FE2-BB62-593A0A1EBE81}"/>
              </a:ext>
            </a:extLst>
          </p:cNvPr>
          <p:cNvSpPr>
            <a:spLocks noGrp="1"/>
          </p:cNvSpPr>
          <p:nvPr>
            <p:ph type="ctrTitle"/>
          </p:nvPr>
        </p:nvSpPr>
        <p:spPr>
          <a:xfrm>
            <a:off x="315884" y="2951050"/>
            <a:ext cx="11560232" cy="955900"/>
          </a:xfrm>
        </p:spPr>
        <p:txBody>
          <a:bodyPr>
            <a:normAutofit/>
          </a:bodyPr>
          <a:lstStyle/>
          <a:p>
            <a:r>
              <a:rPr lang="cs-CZ" dirty="0"/>
              <a:t>Automatické řízení displeje</a:t>
            </a:r>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11" name="Nadpis 1">
            <a:extLst>
              <a:ext uri="{FF2B5EF4-FFF2-40B4-BE49-F238E27FC236}">
                <a16:creationId xmlns:a16="http://schemas.microsoft.com/office/drawing/2014/main" id="{07DC7ECF-B06F-4592-9C7B-C53F475F6F23}"/>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Tree>
    <p:extLst>
      <p:ext uri="{BB962C8B-B14F-4D97-AF65-F5344CB8AC3E}">
        <p14:creationId xmlns:p14="http://schemas.microsoft.com/office/powerpoint/2010/main" val="2498978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Obrázek 3">
            <a:extLst>
              <a:ext uri="{FF2B5EF4-FFF2-40B4-BE49-F238E27FC236}">
                <a16:creationId xmlns:a16="http://schemas.microsoft.com/office/drawing/2014/main" id="{87BADCEF-F7BD-4ACB-8D17-57FAF0E58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736" y="346297"/>
            <a:ext cx="3735275" cy="5602913"/>
          </a:xfrm>
          <a:prstGeom prst="rect">
            <a:avLst/>
          </a:prstGeom>
        </p:spPr>
      </p:pic>
    </p:spTree>
    <p:extLst>
      <p:ext uri="{BB962C8B-B14F-4D97-AF65-F5344CB8AC3E}">
        <p14:creationId xmlns:p14="http://schemas.microsoft.com/office/powerpoint/2010/main" val="435274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Obrázek 3">
            <a:extLst>
              <a:ext uri="{FF2B5EF4-FFF2-40B4-BE49-F238E27FC236}">
                <a16:creationId xmlns:a16="http://schemas.microsoft.com/office/drawing/2014/main" id="{87BADCEF-F7BD-4ACB-8D17-57FAF0E58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736" y="346297"/>
            <a:ext cx="3735275" cy="5602913"/>
          </a:xfrm>
          <a:prstGeom prst="rect">
            <a:avLst/>
          </a:prstGeom>
        </p:spPr>
      </p:pic>
      <p:pic>
        <p:nvPicPr>
          <p:cNvPr id="6" name="Obrázek 5">
            <a:extLst>
              <a:ext uri="{FF2B5EF4-FFF2-40B4-BE49-F238E27FC236}">
                <a16:creationId xmlns:a16="http://schemas.microsoft.com/office/drawing/2014/main" id="{F90C80EB-598F-48E4-8589-8C258E061DA4}"/>
              </a:ext>
            </a:extLst>
          </p:cNvPr>
          <p:cNvPicPr>
            <a:picLocks noChangeAspect="1"/>
          </p:cNvPicPr>
          <p:nvPr/>
        </p:nvPicPr>
        <p:blipFill rotWithShape="1">
          <a:blip r:embed="rId6">
            <a:extLst>
              <a:ext uri="{28A0092B-C50C-407E-A947-70E740481C1C}">
                <a14:useLocalDpi xmlns:a14="http://schemas.microsoft.com/office/drawing/2010/main" val="0"/>
              </a:ext>
            </a:extLst>
          </a:blip>
          <a:srcRect l="38182" t="-1" r="38403" b="66983"/>
          <a:stretch/>
        </p:blipFill>
        <p:spPr>
          <a:xfrm>
            <a:off x="4945178" y="1191365"/>
            <a:ext cx="5951825" cy="4723142"/>
          </a:xfrm>
          <a:prstGeom prst="rect">
            <a:avLst/>
          </a:prstGeom>
        </p:spPr>
      </p:pic>
    </p:spTree>
    <p:extLst>
      <p:ext uri="{BB962C8B-B14F-4D97-AF65-F5344CB8AC3E}">
        <p14:creationId xmlns:p14="http://schemas.microsoft.com/office/powerpoint/2010/main" val="3546704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a:extLst>
              <a:ext uri="{FF2B5EF4-FFF2-40B4-BE49-F238E27FC236}">
                <a16:creationId xmlns:a16="http://schemas.microsoft.com/office/drawing/2014/main" id="{B6214147-37A2-41C9-8B86-C7611AF2026A}"/>
              </a:ext>
            </a:extLst>
          </p:cNvPr>
          <p:cNvSpPr/>
          <p:nvPr/>
        </p:nvSpPr>
        <p:spPr>
          <a:xfrm>
            <a:off x="5966214" y="3429000"/>
            <a:ext cx="259572" cy="1933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Obdélník 1">
            <a:extLst>
              <a:ext uri="{FF2B5EF4-FFF2-40B4-BE49-F238E27FC236}">
                <a16:creationId xmlns:a16="http://schemas.microsoft.com/office/drawing/2014/main" id="{CE983244-3170-4A86-9B23-046873356FD3}"/>
              </a:ext>
            </a:extLst>
          </p:cNvPr>
          <p:cNvSpPr/>
          <p:nvPr/>
        </p:nvSpPr>
        <p:spPr>
          <a:xfrm>
            <a:off x="2129175" y="5285822"/>
            <a:ext cx="7933649" cy="2364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a:extLst>
              <a:ext uri="{FF2B5EF4-FFF2-40B4-BE49-F238E27FC236}">
                <a16:creationId xmlns:a16="http://schemas.microsoft.com/office/drawing/2014/main" id="{89E94E31-4A39-403B-BBF8-FE876136356C}"/>
              </a:ext>
            </a:extLst>
          </p:cNvPr>
          <p:cNvSpPr/>
          <p:nvPr/>
        </p:nvSpPr>
        <p:spPr>
          <a:xfrm>
            <a:off x="2778597" y="4017462"/>
            <a:ext cx="2601616" cy="122706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a:extLst>
              <a:ext uri="{FF2B5EF4-FFF2-40B4-BE49-F238E27FC236}">
                <a16:creationId xmlns:a16="http://schemas.microsoft.com/office/drawing/2014/main" id="{A1C8BEFD-8A5C-4718-8493-4209FC3D94C4}"/>
              </a:ext>
            </a:extLst>
          </p:cNvPr>
          <p:cNvSpPr/>
          <p:nvPr/>
        </p:nvSpPr>
        <p:spPr>
          <a:xfrm>
            <a:off x="6811787" y="4017462"/>
            <a:ext cx="2601616" cy="1227066"/>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a:extLst>
              <a:ext uri="{FF2B5EF4-FFF2-40B4-BE49-F238E27FC236}">
                <a16:creationId xmlns:a16="http://schemas.microsoft.com/office/drawing/2014/main" id="{326B99F4-C83D-4976-8112-C48825971A8D}"/>
              </a:ext>
            </a:extLst>
          </p:cNvPr>
          <p:cNvSpPr txBox="1"/>
          <p:nvPr/>
        </p:nvSpPr>
        <p:spPr>
          <a:xfrm>
            <a:off x="3459973" y="4492185"/>
            <a:ext cx="1238864" cy="369332"/>
          </a:xfrm>
          <a:prstGeom prst="rect">
            <a:avLst/>
          </a:prstGeom>
          <a:noFill/>
        </p:spPr>
        <p:txBody>
          <a:bodyPr wrap="square" rtlCol="0">
            <a:spAutoFit/>
          </a:bodyPr>
          <a:lstStyle/>
          <a:p>
            <a:r>
              <a:rPr lang="cs-CZ" dirty="0"/>
              <a:t>zdroj světla</a:t>
            </a:r>
          </a:p>
        </p:txBody>
      </p:sp>
      <p:sp>
        <p:nvSpPr>
          <p:cNvPr id="14" name="TextovéPole 13">
            <a:extLst>
              <a:ext uri="{FF2B5EF4-FFF2-40B4-BE49-F238E27FC236}">
                <a16:creationId xmlns:a16="http://schemas.microsoft.com/office/drawing/2014/main" id="{8742944E-FBA1-4C6D-A1BD-DA545A50B5FC}"/>
              </a:ext>
            </a:extLst>
          </p:cNvPr>
          <p:cNvSpPr txBox="1"/>
          <p:nvPr/>
        </p:nvSpPr>
        <p:spPr>
          <a:xfrm>
            <a:off x="7349119" y="4490797"/>
            <a:ext cx="1526951" cy="369332"/>
          </a:xfrm>
          <a:prstGeom prst="rect">
            <a:avLst/>
          </a:prstGeom>
          <a:noFill/>
        </p:spPr>
        <p:txBody>
          <a:bodyPr wrap="square" rtlCol="0">
            <a:spAutoFit/>
          </a:bodyPr>
          <a:lstStyle/>
          <a:p>
            <a:r>
              <a:rPr lang="cs-CZ" dirty="0"/>
              <a:t>přijímač světla</a:t>
            </a:r>
          </a:p>
        </p:txBody>
      </p:sp>
      <p:cxnSp>
        <p:nvCxnSpPr>
          <p:cNvPr id="17" name="Přímá spojnice se šipkou 16">
            <a:extLst>
              <a:ext uri="{FF2B5EF4-FFF2-40B4-BE49-F238E27FC236}">
                <a16:creationId xmlns:a16="http://schemas.microsoft.com/office/drawing/2014/main" id="{33C55507-B5C9-4A91-A01C-97BB6DAF2C27}"/>
              </a:ext>
            </a:extLst>
          </p:cNvPr>
          <p:cNvCxnSpPr/>
          <p:nvPr/>
        </p:nvCxnSpPr>
        <p:spPr>
          <a:xfrm flipV="1">
            <a:off x="4507107" y="1890520"/>
            <a:ext cx="1126777" cy="1742543"/>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2E4C5564-A422-4364-92CE-1AA597A58D91}"/>
              </a:ext>
            </a:extLst>
          </p:cNvPr>
          <p:cNvCxnSpPr>
            <a:cxnSpLocks/>
          </p:cNvCxnSpPr>
          <p:nvPr/>
        </p:nvCxnSpPr>
        <p:spPr>
          <a:xfrm flipV="1">
            <a:off x="4174777" y="1791347"/>
            <a:ext cx="332330" cy="182282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a:extLst>
              <a:ext uri="{FF2B5EF4-FFF2-40B4-BE49-F238E27FC236}">
                <a16:creationId xmlns:a16="http://schemas.microsoft.com/office/drawing/2014/main" id="{F6B99FDD-81C8-4D88-A98F-F4A2EFF5E7C7}"/>
              </a:ext>
            </a:extLst>
          </p:cNvPr>
          <p:cNvCxnSpPr>
            <a:cxnSpLocks/>
          </p:cNvCxnSpPr>
          <p:nvPr/>
        </p:nvCxnSpPr>
        <p:spPr>
          <a:xfrm flipH="1" flipV="1">
            <a:off x="3303639" y="1847343"/>
            <a:ext cx="438519" cy="1766824"/>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a:extLst>
              <a:ext uri="{FF2B5EF4-FFF2-40B4-BE49-F238E27FC236}">
                <a16:creationId xmlns:a16="http://schemas.microsoft.com/office/drawing/2014/main" id="{BEA9E438-974B-41D0-A0FC-5ED12C46C1E5}"/>
              </a:ext>
            </a:extLst>
          </p:cNvPr>
          <p:cNvCxnSpPr>
            <a:cxnSpLocks/>
          </p:cNvCxnSpPr>
          <p:nvPr/>
        </p:nvCxnSpPr>
        <p:spPr>
          <a:xfrm flipH="1" flipV="1">
            <a:off x="2176862" y="1914605"/>
            <a:ext cx="1079584" cy="1718458"/>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951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a:extLst>
              <a:ext uri="{FF2B5EF4-FFF2-40B4-BE49-F238E27FC236}">
                <a16:creationId xmlns:a16="http://schemas.microsoft.com/office/drawing/2014/main" id="{B6214147-37A2-41C9-8B86-C7611AF2026A}"/>
              </a:ext>
            </a:extLst>
          </p:cNvPr>
          <p:cNvSpPr/>
          <p:nvPr/>
        </p:nvSpPr>
        <p:spPr>
          <a:xfrm>
            <a:off x="5966214" y="3429000"/>
            <a:ext cx="259572" cy="1933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Obdélník 1">
            <a:extLst>
              <a:ext uri="{FF2B5EF4-FFF2-40B4-BE49-F238E27FC236}">
                <a16:creationId xmlns:a16="http://schemas.microsoft.com/office/drawing/2014/main" id="{CE983244-3170-4A86-9B23-046873356FD3}"/>
              </a:ext>
            </a:extLst>
          </p:cNvPr>
          <p:cNvSpPr/>
          <p:nvPr/>
        </p:nvSpPr>
        <p:spPr>
          <a:xfrm>
            <a:off x="2129175" y="5285822"/>
            <a:ext cx="7933649" cy="2364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a:extLst>
              <a:ext uri="{FF2B5EF4-FFF2-40B4-BE49-F238E27FC236}">
                <a16:creationId xmlns:a16="http://schemas.microsoft.com/office/drawing/2014/main" id="{89E94E31-4A39-403B-BBF8-FE876136356C}"/>
              </a:ext>
            </a:extLst>
          </p:cNvPr>
          <p:cNvSpPr/>
          <p:nvPr/>
        </p:nvSpPr>
        <p:spPr>
          <a:xfrm>
            <a:off x="2778597" y="4017462"/>
            <a:ext cx="2601616" cy="122706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a:extLst>
              <a:ext uri="{FF2B5EF4-FFF2-40B4-BE49-F238E27FC236}">
                <a16:creationId xmlns:a16="http://schemas.microsoft.com/office/drawing/2014/main" id="{A1C8BEFD-8A5C-4718-8493-4209FC3D94C4}"/>
              </a:ext>
            </a:extLst>
          </p:cNvPr>
          <p:cNvSpPr/>
          <p:nvPr/>
        </p:nvSpPr>
        <p:spPr>
          <a:xfrm>
            <a:off x="6811787" y="4017462"/>
            <a:ext cx="2601616" cy="1227066"/>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a:extLst>
              <a:ext uri="{FF2B5EF4-FFF2-40B4-BE49-F238E27FC236}">
                <a16:creationId xmlns:a16="http://schemas.microsoft.com/office/drawing/2014/main" id="{326B99F4-C83D-4976-8112-C48825971A8D}"/>
              </a:ext>
            </a:extLst>
          </p:cNvPr>
          <p:cNvSpPr txBox="1"/>
          <p:nvPr/>
        </p:nvSpPr>
        <p:spPr>
          <a:xfrm>
            <a:off x="3459973" y="4492185"/>
            <a:ext cx="1238864" cy="369332"/>
          </a:xfrm>
          <a:prstGeom prst="rect">
            <a:avLst/>
          </a:prstGeom>
          <a:noFill/>
        </p:spPr>
        <p:txBody>
          <a:bodyPr wrap="square" rtlCol="0">
            <a:spAutoFit/>
          </a:bodyPr>
          <a:lstStyle/>
          <a:p>
            <a:r>
              <a:rPr lang="cs-CZ" dirty="0"/>
              <a:t>zdroj světla</a:t>
            </a:r>
          </a:p>
        </p:txBody>
      </p:sp>
      <p:sp>
        <p:nvSpPr>
          <p:cNvPr id="14" name="TextovéPole 13">
            <a:extLst>
              <a:ext uri="{FF2B5EF4-FFF2-40B4-BE49-F238E27FC236}">
                <a16:creationId xmlns:a16="http://schemas.microsoft.com/office/drawing/2014/main" id="{8742944E-FBA1-4C6D-A1BD-DA545A50B5FC}"/>
              </a:ext>
            </a:extLst>
          </p:cNvPr>
          <p:cNvSpPr txBox="1"/>
          <p:nvPr/>
        </p:nvSpPr>
        <p:spPr>
          <a:xfrm>
            <a:off x="7349119" y="4490797"/>
            <a:ext cx="1526951" cy="369332"/>
          </a:xfrm>
          <a:prstGeom prst="rect">
            <a:avLst/>
          </a:prstGeom>
          <a:noFill/>
        </p:spPr>
        <p:txBody>
          <a:bodyPr wrap="square" rtlCol="0">
            <a:spAutoFit/>
          </a:bodyPr>
          <a:lstStyle/>
          <a:p>
            <a:r>
              <a:rPr lang="cs-CZ" dirty="0"/>
              <a:t>přijímač světla</a:t>
            </a:r>
          </a:p>
        </p:txBody>
      </p:sp>
      <p:sp>
        <p:nvSpPr>
          <p:cNvPr id="11" name="Obdélník 10">
            <a:extLst>
              <a:ext uri="{FF2B5EF4-FFF2-40B4-BE49-F238E27FC236}">
                <a16:creationId xmlns:a16="http://schemas.microsoft.com/office/drawing/2014/main" id="{F35730E7-3161-4309-9C46-9D5292CB18C2}"/>
              </a:ext>
            </a:extLst>
          </p:cNvPr>
          <p:cNvSpPr/>
          <p:nvPr/>
        </p:nvSpPr>
        <p:spPr>
          <a:xfrm>
            <a:off x="2607515" y="1398147"/>
            <a:ext cx="6973037" cy="2364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se šipkou 16">
            <a:extLst>
              <a:ext uri="{FF2B5EF4-FFF2-40B4-BE49-F238E27FC236}">
                <a16:creationId xmlns:a16="http://schemas.microsoft.com/office/drawing/2014/main" id="{33C55507-B5C9-4A91-A01C-97BB6DAF2C27}"/>
              </a:ext>
            </a:extLst>
          </p:cNvPr>
          <p:cNvCxnSpPr/>
          <p:nvPr/>
        </p:nvCxnSpPr>
        <p:spPr>
          <a:xfrm flipV="1">
            <a:off x="4507107" y="1890520"/>
            <a:ext cx="1126777" cy="1742543"/>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2E4C5564-A422-4364-92CE-1AA597A58D91}"/>
              </a:ext>
            </a:extLst>
          </p:cNvPr>
          <p:cNvCxnSpPr>
            <a:cxnSpLocks/>
          </p:cNvCxnSpPr>
          <p:nvPr/>
        </p:nvCxnSpPr>
        <p:spPr>
          <a:xfrm flipV="1">
            <a:off x="4174777" y="1791347"/>
            <a:ext cx="332330" cy="182282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a:extLst>
              <a:ext uri="{FF2B5EF4-FFF2-40B4-BE49-F238E27FC236}">
                <a16:creationId xmlns:a16="http://schemas.microsoft.com/office/drawing/2014/main" id="{F6B99FDD-81C8-4D88-A98F-F4A2EFF5E7C7}"/>
              </a:ext>
            </a:extLst>
          </p:cNvPr>
          <p:cNvCxnSpPr>
            <a:cxnSpLocks/>
          </p:cNvCxnSpPr>
          <p:nvPr/>
        </p:nvCxnSpPr>
        <p:spPr>
          <a:xfrm flipH="1" flipV="1">
            <a:off x="3303639" y="1847343"/>
            <a:ext cx="438519" cy="1766824"/>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a:extLst>
              <a:ext uri="{FF2B5EF4-FFF2-40B4-BE49-F238E27FC236}">
                <a16:creationId xmlns:a16="http://schemas.microsoft.com/office/drawing/2014/main" id="{BEA9E438-974B-41D0-A0FC-5ED12C46C1E5}"/>
              </a:ext>
            </a:extLst>
          </p:cNvPr>
          <p:cNvCxnSpPr>
            <a:cxnSpLocks/>
          </p:cNvCxnSpPr>
          <p:nvPr/>
        </p:nvCxnSpPr>
        <p:spPr>
          <a:xfrm flipH="1" flipV="1">
            <a:off x="2176862" y="1914605"/>
            <a:ext cx="1079584" cy="1718458"/>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a:extLst>
              <a:ext uri="{FF2B5EF4-FFF2-40B4-BE49-F238E27FC236}">
                <a16:creationId xmlns:a16="http://schemas.microsoft.com/office/drawing/2014/main" id="{D8209545-DD2F-40D1-9A21-428A95746BF0}"/>
              </a:ext>
            </a:extLst>
          </p:cNvPr>
          <p:cNvCxnSpPr>
            <a:cxnSpLocks/>
          </p:cNvCxnSpPr>
          <p:nvPr/>
        </p:nvCxnSpPr>
        <p:spPr>
          <a:xfrm>
            <a:off x="5966214" y="1890520"/>
            <a:ext cx="1079583" cy="1799682"/>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ovéPole 3">
            <a:extLst>
              <a:ext uri="{FF2B5EF4-FFF2-40B4-BE49-F238E27FC236}">
                <a16:creationId xmlns:a16="http://schemas.microsoft.com/office/drawing/2014/main" id="{4EC5AEAE-2BA1-4267-8A68-CE19216C34FA}"/>
              </a:ext>
            </a:extLst>
          </p:cNvPr>
          <p:cNvSpPr txBox="1"/>
          <p:nvPr/>
        </p:nvSpPr>
        <p:spPr>
          <a:xfrm>
            <a:off x="4303579" y="949891"/>
            <a:ext cx="3580908" cy="369332"/>
          </a:xfrm>
          <a:prstGeom prst="rect">
            <a:avLst/>
          </a:prstGeom>
          <a:noFill/>
        </p:spPr>
        <p:txBody>
          <a:bodyPr wrap="square" rtlCol="0">
            <a:spAutoFit/>
          </a:bodyPr>
          <a:lstStyle/>
          <a:p>
            <a:pPr algn="ctr"/>
            <a:r>
              <a:rPr lang="cs-CZ" dirty="0"/>
              <a:t>Překážka (ucho)</a:t>
            </a:r>
          </a:p>
        </p:txBody>
      </p:sp>
    </p:spTree>
    <p:extLst>
      <p:ext uri="{BB962C8B-B14F-4D97-AF65-F5344CB8AC3E}">
        <p14:creationId xmlns:p14="http://schemas.microsoft.com/office/powerpoint/2010/main" val="26054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7" name="Obrázek 16">
            <a:extLst>
              <a:ext uri="{FF2B5EF4-FFF2-40B4-BE49-F238E27FC236}">
                <a16:creationId xmlns:a16="http://schemas.microsoft.com/office/drawing/2014/main" id="{FC93E922-39D9-4C95-BAA8-E2F290F1C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679" y="758744"/>
            <a:ext cx="9500642" cy="5340512"/>
          </a:xfrm>
          <a:prstGeom prst="rect">
            <a:avLst/>
          </a:prstGeom>
        </p:spPr>
      </p:pic>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a:t>Fyzika </a:t>
            </a:r>
            <a:r>
              <a:rPr lang="cs-CZ" sz="1600" b="1"/>
              <a:t>uvnitř </a:t>
            </a:r>
            <a:r>
              <a:rPr lang="cs-CZ" sz="1600"/>
              <a:t>chytrého telefonu		                                                                                                                          Mgr. Jakub Navařík, Ph.D.               </a:t>
            </a:r>
            <a:endParaRPr lang="cs-CZ" sz="1600" dirty="0"/>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1320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1" name="Obrázek 20">
            <a:extLst>
              <a:ext uri="{FF2B5EF4-FFF2-40B4-BE49-F238E27FC236}">
                <a16:creationId xmlns:a16="http://schemas.microsoft.com/office/drawing/2014/main" id="{8CABCC99-DA66-462E-BA2F-8269117805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799" y="1586010"/>
            <a:ext cx="5897568" cy="3685980"/>
          </a:xfrm>
          <a:prstGeom prst="rect">
            <a:avLst/>
          </a:prstGeom>
        </p:spPr>
      </p:pic>
    </p:spTree>
    <p:extLst>
      <p:ext uri="{BB962C8B-B14F-4D97-AF65-F5344CB8AC3E}">
        <p14:creationId xmlns:p14="http://schemas.microsoft.com/office/powerpoint/2010/main" val="4264573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1" name="Obrázek 20">
            <a:extLst>
              <a:ext uri="{FF2B5EF4-FFF2-40B4-BE49-F238E27FC236}">
                <a16:creationId xmlns:a16="http://schemas.microsoft.com/office/drawing/2014/main" id="{8CABCC99-DA66-462E-BA2F-8269117805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799" y="1586010"/>
            <a:ext cx="5897568" cy="3685980"/>
          </a:xfrm>
          <a:prstGeom prst="rect">
            <a:avLst/>
          </a:prstGeom>
        </p:spPr>
      </p:pic>
      <p:pic>
        <p:nvPicPr>
          <p:cNvPr id="25" name="Obrázek 24">
            <a:extLst>
              <a:ext uri="{FF2B5EF4-FFF2-40B4-BE49-F238E27FC236}">
                <a16:creationId xmlns:a16="http://schemas.microsoft.com/office/drawing/2014/main" id="{2055913B-3104-4024-975F-5841B8070E41}"/>
              </a:ext>
            </a:extLst>
          </p:cNvPr>
          <p:cNvPicPr>
            <a:picLocks noChangeAspect="1"/>
          </p:cNvPicPr>
          <p:nvPr/>
        </p:nvPicPr>
        <p:blipFill rotWithShape="1">
          <a:blip r:embed="rId6">
            <a:extLst>
              <a:ext uri="{28A0092B-C50C-407E-A947-70E740481C1C}">
                <a14:useLocalDpi xmlns:a14="http://schemas.microsoft.com/office/drawing/2010/main" val="0"/>
              </a:ext>
            </a:extLst>
          </a:blip>
          <a:srcRect l="38182" t="-1" r="38403" b="66983"/>
          <a:stretch/>
        </p:blipFill>
        <p:spPr>
          <a:xfrm>
            <a:off x="6660316" y="1383154"/>
            <a:ext cx="5156109" cy="4091692"/>
          </a:xfrm>
          <a:prstGeom prst="rect">
            <a:avLst/>
          </a:prstGeom>
        </p:spPr>
      </p:pic>
    </p:spTree>
    <p:extLst>
      <p:ext uri="{BB962C8B-B14F-4D97-AF65-F5344CB8AC3E}">
        <p14:creationId xmlns:p14="http://schemas.microsoft.com/office/powerpoint/2010/main" val="2448374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a:extLst>
              <a:ext uri="{FF2B5EF4-FFF2-40B4-BE49-F238E27FC236}">
                <a16:creationId xmlns:a16="http://schemas.microsoft.com/office/drawing/2014/main" id="{C83F346A-9AE8-4163-983B-371E2645B0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884" y="1856537"/>
            <a:ext cx="4193235" cy="3144926"/>
          </a:xfrm>
          <a:prstGeom prst="rect">
            <a:avLst/>
          </a:prstGeom>
        </p:spPr>
      </p:pic>
    </p:spTree>
    <p:extLst>
      <p:ext uri="{BB962C8B-B14F-4D97-AF65-F5344CB8AC3E}">
        <p14:creationId xmlns:p14="http://schemas.microsoft.com/office/powerpoint/2010/main" val="2964974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a:extLst>
              <a:ext uri="{FF2B5EF4-FFF2-40B4-BE49-F238E27FC236}">
                <a16:creationId xmlns:a16="http://schemas.microsoft.com/office/drawing/2014/main" id="{C83F346A-9AE8-4163-983B-371E2645B0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884" y="1856537"/>
            <a:ext cx="4193235" cy="3144926"/>
          </a:xfrm>
          <a:prstGeom prst="rect">
            <a:avLst/>
          </a:prstGeom>
        </p:spPr>
      </p:pic>
      <p:pic>
        <p:nvPicPr>
          <p:cNvPr id="16" name="Obrázek 15">
            <a:extLst>
              <a:ext uri="{FF2B5EF4-FFF2-40B4-BE49-F238E27FC236}">
                <a16:creationId xmlns:a16="http://schemas.microsoft.com/office/drawing/2014/main" id="{3C730B60-435D-449A-B866-CFDEB3D97E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4161" y="1241369"/>
            <a:ext cx="6981955" cy="4191287"/>
          </a:xfrm>
          <a:prstGeom prst="rect">
            <a:avLst/>
          </a:prstGeom>
        </p:spPr>
      </p:pic>
    </p:spTree>
    <p:extLst>
      <p:ext uri="{BB962C8B-B14F-4D97-AF65-F5344CB8AC3E}">
        <p14:creationId xmlns:p14="http://schemas.microsoft.com/office/powerpoint/2010/main" val="2424791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3" name="Obdélník 12">
            <a:extLst>
              <a:ext uri="{FF2B5EF4-FFF2-40B4-BE49-F238E27FC236}">
                <a16:creationId xmlns:a16="http://schemas.microsoft.com/office/drawing/2014/main" id="{1C7D9BB0-E420-4994-8F49-E7209E81E09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DE911343-1E16-4FE2-BB62-593A0A1EBE81}"/>
              </a:ext>
            </a:extLst>
          </p:cNvPr>
          <p:cNvSpPr>
            <a:spLocks noGrp="1"/>
          </p:cNvSpPr>
          <p:nvPr>
            <p:ph type="ctrTitle"/>
          </p:nvPr>
        </p:nvSpPr>
        <p:spPr>
          <a:xfrm>
            <a:off x="315884" y="2951050"/>
            <a:ext cx="11560232" cy="955900"/>
          </a:xfrm>
        </p:spPr>
        <p:txBody>
          <a:bodyPr>
            <a:normAutofit/>
          </a:bodyPr>
          <a:lstStyle/>
          <a:p>
            <a:r>
              <a:rPr lang="cs-CZ" dirty="0"/>
              <a:t>Otáčení obrazu</a:t>
            </a:r>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11" name="Nadpis 1">
            <a:extLst>
              <a:ext uri="{FF2B5EF4-FFF2-40B4-BE49-F238E27FC236}">
                <a16:creationId xmlns:a16="http://schemas.microsoft.com/office/drawing/2014/main" id="{07DC7ECF-B06F-4592-9C7B-C53F475F6F23}"/>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Tree>
    <p:extLst>
      <p:ext uri="{BB962C8B-B14F-4D97-AF65-F5344CB8AC3E}">
        <p14:creationId xmlns:p14="http://schemas.microsoft.com/office/powerpoint/2010/main" val="3745205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a:extLst>
              <a:ext uri="{FF2B5EF4-FFF2-40B4-BE49-F238E27FC236}">
                <a16:creationId xmlns:a16="http://schemas.microsoft.com/office/drawing/2014/main" id="{DF5F798C-6E83-4609-A007-84931E8A46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182" y="349414"/>
            <a:ext cx="6173114" cy="4641439"/>
          </a:xfrm>
          <a:prstGeom prst="rect">
            <a:avLst/>
          </a:prstGeom>
        </p:spPr>
      </p:pic>
    </p:spTree>
    <p:extLst>
      <p:ext uri="{BB962C8B-B14F-4D97-AF65-F5344CB8AC3E}">
        <p14:creationId xmlns:p14="http://schemas.microsoft.com/office/powerpoint/2010/main" val="976080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a:extLst>
              <a:ext uri="{FF2B5EF4-FFF2-40B4-BE49-F238E27FC236}">
                <a16:creationId xmlns:a16="http://schemas.microsoft.com/office/drawing/2014/main" id="{DF5F798C-6E83-4609-A007-84931E8A46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182" y="349414"/>
            <a:ext cx="6173114" cy="4641439"/>
          </a:xfrm>
          <a:prstGeom prst="rect">
            <a:avLst/>
          </a:prstGeom>
        </p:spPr>
      </p:pic>
      <p:pic>
        <p:nvPicPr>
          <p:cNvPr id="3" name="Obrázek 2">
            <a:extLst>
              <a:ext uri="{FF2B5EF4-FFF2-40B4-BE49-F238E27FC236}">
                <a16:creationId xmlns:a16="http://schemas.microsoft.com/office/drawing/2014/main" id="{13482C81-DD28-4E5E-A4CA-B574428452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1866" y="2406756"/>
            <a:ext cx="7334250" cy="3810000"/>
          </a:xfrm>
          <a:prstGeom prst="rect">
            <a:avLst/>
          </a:prstGeom>
        </p:spPr>
      </p:pic>
    </p:spTree>
    <p:extLst>
      <p:ext uri="{BB962C8B-B14F-4D97-AF65-F5344CB8AC3E}">
        <p14:creationId xmlns:p14="http://schemas.microsoft.com/office/powerpoint/2010/main" val="2166618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a:extLst>
              <a:ext uri="{FF2B5EF4-FFF2-40B4-BE49-F238E27FC236}">
                <a16:creationId xmlns:a16="http://schemas.microsoft.com/office/drawing/2014/main" id="{7F6CE3E4-9EF3-4346-AACB-86C476588B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521" y="647008"/>
            <a:ext cx="7233917" cy="4756548"/>
          </a:xfrm>
          <a:prstGeom prst="rect">
            <a:avLst/>
          </a:prstGeom>
        </p:spPr>
      </p:pic>
      <p:pic>
        <p:nvPicPr>
          <p:cNvPr id="4" name="Obrázek 3">
            <a:extLst>
              <a:ext uri="{FF2B5EF4-FFF2-40B4-BE49-F238E27FC236}">
                <a16:creationId xmlns:a16="http://schemas.microsoft.com/office/drawing/2014/main" id="{4A948EEE-BE96-4395-B0D6-99FE105953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7979" y="3385606"/>
            <a:ext cx="4762500" cy="2743200"/>
          </a:xfrm>
          <a:prstGeom prst="rect">
            <a:avLst/>
          </a:prstGeom>
        </p:spPr>
      </p:pic>
    </p:spTree>
    <p:extLst>
      <p:ext uri="{BB962C8B-B14F-4D97-AF65-F5344CB8AC3E}">
        <p14:creationId xmlns:p14="http://schemas.microsoft.com/office/powerpoint/2010/main" val="958726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3" name="Obdélník 12">
            <a:extLst>
              <a:ext uri="{FF2B5EF4-FFF2-40B4-BE49-F238E27FC236}">
                <a16:creationId xmlns:a16="http://schemas.microsoft.com/office/drawing/2014/main" id="{1C7D9BB0-E420-4994-8F49-E7209E81E09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DE911343-1E16-4FE2-BB62-593A0A1EBE81}"/>
              </a:ext>
            </a:extLst>
          </p:cNvPr>
          <p:cNvSpPr>
            <a:spLocks noGrp="1"/>
          </p:cNvSpPr>
          <p:nvPr>
            <p:ph type="ctrTitle"/>
          </p:nvPr>
        </p:nvSpPr>
        <p:spPr>
          <a:xfrm>
            <a:off x="315884" y="2951050"/>
            <a:ext cx="11560232" cy="955900"/>
          </a:xfrm>
        </p:spPr>
        <p:txBody>
          <a:bodyPr>
            <a:normAutofit/>
          </a:bodyPr>
          <a:lstStyle/>
          <a:p>
            <a:r>
              <a:rPr lang="cs-CZ" dirty="0"/>
              <a:t>GPS navigace</a:t>
            </a:r>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11" name="Nadpis 1">
            <a:extLst>
              <a:ext uri="{FF2B5EF4-FFF2-40B4-BE49-F238E27FC236}">
                <a16:creationId xmlns:a16="http://schemas.microsoft.com/office/drawing/2014/main" id="{07DC7ECF-B06F-4592-9C7B-C53F475F6F23}"/>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Tree>
    <p:extLst>
      <p:ext uri="{BB962C8B-B14F-4D97-AF65-F5344CB8AC3E}">
        <p14:creationId xmlns:p14="http://schemas.microsoft.com/office/powerpoint/2010/main" val="531197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 name="Obrázek 2">
            <a:extLst>
              <a:ext uri="{FF2B5EF4-FFF2-40B4-BE49-F238E27FC236}">
                <a16:creationId xmlns:a16="http://schemas.microsoft.com/office/drawing/2014/main" id="{0AE5EA78-62C1-4287-A07E-5BDDB90CE2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87" y="272723"/>
            <a:ext cx="4824302" cy="3618226"/>
          </a:xfrm>
          <a:prstGeom prst="rect">
            <a:avLst/>
          </a:prstGeom>
        </p:spPr>
      </p:pic>
    </p:spTree>
    <p:extLst>
      <p:ext uri="{BB962C8B-B14F-4D97-AF65-F5344CB8AC3E}">
        <p14:creationId xmlns:p14="http://schemas.microsoft.com/office/powerpoint/2010/main" val="1331445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7" name="Obrázek 16">
            <a:extLst>
              <a:ext uri="{FF2B5EF4-FFF2-40B4-BE49-F238E27FC236}">
                <a16:creationId xmlns:a16="http://schemas.microsoft.com/office/drawing/2014/main" id="{FC93E922-39D9-4C95-BAA8-E2F290F1C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679" y="758744"/>
            <a:ext cx="9500642" cy="5340512"/>
          </a:xfrm>
          <a:prstGeom prst="rect">
            <a:avLst/>
          </a:prstGeom>
        </p:spPr>
      </p:pic>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a:t>Fyzika </a:t>
            </a:r>
            <a:r>
              <a:rPr lang="cs-CZ" sz="1600" b="1"/>
              <a:t>uvnitř </a:t>
            </a:r>
            <a:r>
              <a:rPr lang="cs-CZ" sz="1600"/>
              <a:t>chytrého telefonu		                                                                                                                          Mgr. Jakub Navařík, Ph.D.               </a:t>
            </a:r>
            <a:endParaRPr lang="cs-CZ" sz="1600" dirty="0"/>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 name="Přímá spojnice 2">
            <a:extLst>
              <a:ext uri="{FF2B5EF4-FFF2-40B4-BE49-F238E27FC236}">
                <a16:creationId xmlns:a16="http://schemas.microsoft.com/office/drawing/2014/main" id="{0A2B2F69-9B11-4782-9120-BBF23B52EF28}"/>
              </a:ext>
            </a:extLst>
          </p:cNvPr>
          <p:cNvCxnSpPr/>
          <p:nvPr/>
        </p:nvCxnSpPr>
        <p:spPr>
          <a:xfrm flipV="1">
            <a:off x="5279923" y="1114978"/>
            <a:ext cx="554539" cy="12639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92AB3B9C-55E8-4D3D-941B-0814CA2EA5B6}"/>
              </a:ext>
            </a:extLst>
          </p:cNvPr>
          <p:cNvCxnSpPr/>
          <p:nvPr/>
        </p:nvCxnSpPr>
        <p:spPr>
          <a:xfrm flipV="1">
            <a:off x="5751872" y="3302609"/>
            <a:ext cx="554539" cy="12639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2B4E477E-22C4-49A2-A604-59E09289FEB7}"/>
              </a:ext>
            </a:extLst>
          </p:cNvPr>
          <p:cNvCxnSpPr>
            <a:cxnSpLocks/>
          </p:cNvCxnSpPr>
          <p:nvPr/>
        </p:nvCxnSpPr>
        <p:spPr>
          <a:xfrm flipH="1" flipV="1">
            <a:off x="5279923" y="1241369"/>
            <a:ext cx="489646" cy="218763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B1247469-5D03-41D6-8652-38C05A0F94D4}"/>
              </a:ext>
            </a:extLst>
          </p:cNvPr>
          <p:cNvCxnSpPr>
            <a:cxnSpLocks/>
          </p:cNvCxnSpPr>
          <p:nvPr/>
        </p:nvCxnSpPr>
        <p:spPr>
          <a:xfrm flipH="1" flipV="1">
            <a:off x="5802015" y="1114978"/>
            <a:ext cx="488663" cy="21876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532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 name="Obrázek 2">
            <a:extLst>
              <a:ext uri="{FF2B5EF4-FFF2-40B4-BE49-F238E27FC236}">
                <a16:creationId xmlns:a16="http://schemas.microsoft.com/office/drawing/2014/main" id="{0AE5EA78-62C1-4287-A07E-5BDDB90CE2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87" y="272723"/>
            <a:ext cx="4824302" cy="3618226"/>
          </a:xfrm>
          <a:prstGeom prst="rect">
            <a:avLst/>
          </a:prstGeom>
        </p:spPr>
      </p:pic>
      <p:pic>
        <p:nvPicPr>
          <p:cNvPr id="6" name="Obrázek 5">
            <a:extLst>
              <a:ext uri="{FF2B5EF4-FFF2-40B4-BE49-F238E27FC236}">
                <a16:creationId xmlns:a16="http://schemas.microsoft.com/office/drawing/2014/main" id="{51FBA1DA-412D-4540-AA80-FDD8DDCB121E}"/>
              </a:ext>
            </a:extLst>
          </p:cNvPr>
          <p:cNvPicPr>
            <a:picLocks noChangeAspect="1"/>
          </p:cNvPicPr>
          <p:nvPr/>
        </p:nvPicPr>
        <p:blipFill rotWithShape="1">
          <a:blip r:embed="rId6">
            <a:extLst>
              <a:ext uri="{28A0092B-C50C-407E-A947-70E740481C1C}">
                <a14:useLocalDpi xmlns:a14="http://schemas.microsoft.com/office/drawing/2010/main" val="0"/>
              </a:ext>
            </a:extLst>
          </a:blip>
          <a:srcRect t="2491" b="23525"/>
          <a:stretch/>
        </p:blipFill>
        <p:spPr>
          <a:xfrm>
            <a:off x="566257" y="3398029"/>
            <a:ext cx="4835530" cy="2802194"/>
          </a:xfrm>
          <a:prstGeom prst="rect">
            <a:avLst/>
          </a:prstGeom>
        </p:spPr>
      </p:pic>
      <p:pic>
        <p:nvPicPr>
          <p:cNvPr id="11" name="Obrázek 10">
            <a:extLst>
              <a:ext uri="{FF2B5EF4-FFF2-40B4-BE49-F238E27FC236}">
                <a16:creationId xmlns:a16="http://schemas.microsoft.com/office/drawing/2014/main" id="{F1C33D61-1988-48F6-9F04-377FD51D15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745" y="1297996"/>
            <a:ext cx="6389022" cy="4580808"/>
          </a:xfrm>
          <a:prstGeom prst="rect">
            <a:avLst/>
          </a:prstGeom>
        </p:spPr>
      </p:pic>
    </p:spTree>
    <p:extLst>
      <p:ext uri="{BB962C8B-B14F-4D97-AF65-F5344CB8AC3E}">
        <p14:creationId xmlns:p14="http://schemas.microsoft.com/office/powerpoint/2010/main" val="3774111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3" name="Obdélník 12">
            <a:extLst>
              <a:ext uri="{FF2B5EF4-FFF2-40B4-BE49-F238E27FC236}">
                <a16:creationId xmlns:a16="http://schemas.microsoft.com/office/drawing/2014/main" id="{1C7D9BB0-E420-4994-8F49-E7209E81E09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11" name="Nadpis 1">
            <a:extLst>
              <a:ext uri="{FF2B5EF4-FFF2-40B4-BE49-F238E27FC236}">
                <a16:creationId xmlns:a16="http://schemas.microsoft.com/office/drawing/2014/main" id="{07DC7ECF-B06F-4592-9C7B-C53F475F6F23}"/>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pic>
        <p:nvPicPr>
          <p:cNvPr id="16" name="Obrázek 15">
            <a:extLst>
              <a:ext uri="{FF2B5EF4-FFF2-40B4-BE49-F238E27FC236}">
                <a16:creationId xmlns:a16="http://schemas.microsoft.com/office/drawing/2014/main" id="{91FE51A0-FA3D-4DE2-B35B-C681FCB76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525" y="847397"/>
            <a:ext cx="5422689" cy="5163205"/>
          </a:xfrm>
          <a:prstGeom prst="rect">
            <a:avLst/>
          </a:prstGeom>
        </p:spPr>
      </p:pic>
    </p:spTree>
    <p:extLst>
      <p:ext uri="{BB962C8B-B14F-4D97-AF65-F5344CB8AC3E}">
        <p14:creationId xmlns:p14="http://schemas.microsoft.com/office/powerpoint/2010/main" val="3153662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3" name="Obdélník 12">
            <a:extLst>
              <a:ext uri="{FF2B5EF4-FFF2-40B4-BE49-F238E27FC236}">
                <a16:creationId xmlns:a16="http://schemas.microsoft.com/office/drawing/2014/main" id="{1C7D9BB0-E420-4994-8F49-E7209E81E09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11" name="Nadpis 1">
            <a:extLst>
              <a:ext uri="{FF2B5EF4-FFF2-40B4-BE49-F238E27FC236}">
                <a16:creationId xmlns:a16="http://schemas.microsoft.com/office/drawing/2014/main" id="{07DC7ECF-B06F-4592-9C7B-C53F475F6F23}"/>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pic>
        <p:nvPicPr>
          <p:cNvPr id="9" name="Obrázek 8">
            <a:extLst>
              <a:ext uri="{FF2B5EF4-FFF2-40B4-BE49-F238E27FC236}">
                <a16:creationId xmlns:a16="http://schemas.microsoft.com/office/drawing/2014/main" id="{9C63461A-6390-425C-BA30-9736C438F2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5179" y="1275234"/>
            <a:ext cx="3535244" cy="4986408"/>
          </a:xfrm>
          <a:prstGeom prst="rect">
            <a:avLst/>
          </a:prstGeom>
        </p:spPr>
      </p:pic>
      <p:pic>
        <p:nvPicPr>
          <p:cNvPr id="16" name="Obrázek 15">
            <a:extLst>
              <a:ext uri="{FF2B5EF4-FFF2-40B4-BE49-F238E27FC236}">
                <a16:creationId xmlns:a16="http://schemas.microsoft.com/office/drawing/2014/main" id="{91FE51A0-FA3D-4DE2-B35B-C681FCB76D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525" y="847397"/>
            <a:ext cx="5422689" cy="5163205"/>
          </a:xfrm>
          <a:prstGeom prst="rect">
            <a:avLst/>
          </a:prstGeom>
        </p:spPr>
      </p:pic>
    </p:spTree>
    <p:extLst>
      <p:ext uri="{BB962C8B-B14F-4D97-AF65-F5344CB8AC3E}">
        <p14:creationId xmlns:p14="http://schemas.microsoft.com/office/powerpoint/2010/main" val="275182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3" name="Obdélník 12">
            <a:extLst>
              <a:ext uri="{FF2B5EF4-FFF2-40B4-BE49-F238E27FC236}">
                <a16:creationId xmlns:a16="http://schemas.microsoft.com/office/drawing/2014/main" id="{1C7D9BB0-E420-4994-8F49-E7209E81E09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11" name="Nadpis 1">
            <a:extLst>
              <a:ext uri="{FF2B5EF4-FFF2-40B4-BE49-F238E27FC236}">
                <a16:creationId xmlns:a16="http://schemas.microsoft.com/office/drawing/2014/main" id="{07DC7ECF-B06F-4592-9C7B-C53F475F6F23}"/>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pic>
        <p:nvPicPr>
          <p:cNvPr id="9" name="Obrázek 8">
            <a:extLst>
              <a:ext uri="{FF2B5EF4-FFF2-40B4-BE49-F238E27FC236}">
                <a16:creationId xmlns:a16="http://schemas.microsoft.com/office/drawing/2014/main" id="{9C63461A-6390-425C-BA30-9736C438F2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5179" y="1275234"/>
            <a:ext cx="3535244" cy="4986408"/>
          </a:xfrm>
          <a:prstGeom prst="rect">
            <a:avLst/>
          </a:prstGeom>
        </p:spPr>
      </p:pic>
      <p:pic>
        <p:nvPicPr>
          <p:cNvPr id="14" name="Obrázek 13">
            <a:extLst>
              <a:ext uri="{FF2B5EF4-FFF2-40B4-BE49-F238E27FC236}">
                <a16:creationId xmlns:a16="http://schemas.microsoft.com/office/drawing/2014/main" id="{5D9B4BB0-0D54-4CF6-8C83-4563D4D080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6455" y="1294016"/>
            <a:ext cx="3652692" cy="4870256"/>
          </a:xfrm>
          <a:prstGeom prst="rect">
            <a:avLst/>
          </a:prstGeom>
        </p:spPr>
      </p:pic>
      <p:pic>
        <p:nvPicPr>
          <p:cNvPr id="3" name="Obrázek 2">
            <a:extLst>
              <a:ext uri="{FF2B5EF4-FFF2-40B4-BE49-F238E27FC236}">
                <a16:creationId xmlns:a16="http://schemas.microsoft.com/office/drawing/2014/main" id="{B03ECE22-A372-4A6B-BA38-6210D1B836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525" y="847397"/>
            <a:ext cx="5422689" cy="5163205"/>
          </a:xfrm>
          <a:prstGeom prst="rect">
            <a:avLst/>
          </a:prstGeom>
        </p:spPr>
      </p:pic>
    </p:spTree>
    <p:extLst>
      <p:ext uri="{BB962C8B-B14F-4D97-AF65-F5344CB8AC3E}">
        <p14:creationId xmlns:p14="http://schemas.microsoft.com/office/powerpoint/2010/main" val="463626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3" name="Obdélník 12">
            <a:extLst>
              <a:ext uri="{FF2B5EF4-FFF2-40B4-BE49-F238E27FC236}">
                <a16:creationId xmlns:a16="http://schemas.microsoft.com/office/drawing/2014/main" id="{1C7D9BB0-E420-4994-8F49-E7209E81E09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11" name="Nadpis 1">
            <a:extLst>
              <a:ext uri="{FF2B5EF4-FFF2-40B4-BE49-F238E27FC236}">
                <a16:creationId xmlns:a16="http://schemas.microsoft.com/office/drawing/2014/main" id="{07DC7ECF-B06F-4592-9C7B-C53F475F6F23}"/>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pic>
        <p:nvPicPr>
          <p:cNvPr id="9" name="Obrázek 8">
            <a:extLst>
              <a:ext uri="{FF2B5EF4-FFF2-40B4-BE49-F238E27FC236}">
                <a16:creationId xmlns:a16="http://schemas.microsoft.com/office/drawing/2014/main" id="{9C63461A-6390-425C-BA30-9736C438F2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5179" y="1275234"/>
            <a:ext cx="3535244" cy="4986408"/>
          </a:xfrm>
          <a:prstGeom prst="rect">
            <a:avLst/>
          </a:prstGeom>
        </p:spPr>
      </p:pic>
      <p:pic>
        <p:nvPicPr>
          <p:cNvPr id="14" name="Obrázek 13">
            <a:extLst>
              <a:ext uri="{FF2B5EF4-FFF2-40B4-BE49-F238E27FC236}">
                <a16:creationId xmlns:a16="http://schemas.microsoft.com/office/drawing/2014/main" id="{5D9B4BB0-0D54-4CF6-8C83-4563D4D080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6455" y="1294016"/>
            <a:ext cx="3652692" cy="4870256"/>
          </a:xfrm>
          <a:prstGeom prst="rect">
            <a:avLst/>
          </a:prstGeom>
        </p:spPr>
      </p:pic>
      <p:pic>
        <p:nvPicPr>
          <p:cNvPr id="3" name="Obrázek 2">
            <a:extLst>
              <a:ext uri="{FF2B5EF4-FFF2-40B4-BE49-F238E27FC236}">
                <a16:creationId xmlns:a16="http://schemas.microsoft.com/office/drawing/2014/main" id="{B03ECE22-A372-4A6B-BA38-6210D1B836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525" y="847397"/>
            <a:ext cx="5422689" cy="5163205"/>
          </a:xfrm>
          <a:prstGeom prst="rect">
            <a:avLst/>
          </a:prstGeom>
        </p:spPr>
      </p:pic>
      <p:sp>
        <p:nvSpPr>
          <p:cNvPr id="15" name="Obdélník 14">
            <a:extLst>
              <a:ext uri="{FF2B5EF4-FFF2-40B4-BE49-F238E27FC236}">
                <a16:creationId xmlns:a16="http://schemas.microsoft.com/office/drawing/2014/main" id="{879184FB-A78C-4061-A756-52259FA6A9D4}"/>
              </a:ext>
            </a:extLst>
          </p:cNvPr>
          <p:cNvSpPr/>
          <p:nvPr/>
        </p:nvSpPr>
        <p:spPr>
          <a:xfrm>
            <a:off x="2036831" y="2501327"/>
            <a:ext cx="3433425" cy="1592825"/>
          </a:xfrm>
          <a:prstGeom prst="rect">
            <a:avLst/>
          </a:prstGeom>
          <a:solidFill>
            <a:schemeClr val="bg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TextovéPole 15">
            <a:extLst>
              <a:ext uri="{FF2B5EF4-FFF2-40B4-BE49-F238E27FC236}">
                <a16:creationId xmlns:a16="http://schemas.microsoft.com/office/drawing/2014/main" id="{135718D8-4AD1-49FB-8174-A349FF5EFF04}"/>
              </a:ext>
            </a:extLst>
          </p:cNvPr>
          <p:cNvSpPr txBox="1"/>
          <p:nvPr/>
        </p:nvSpPr>
        <p:spPr>
          <a:xfrm>
            <a:off x="2060429" y="2515014"/>
            <a:ext cx="3415726" cy="1569660"/>
          </a:xfrm>
          <a:prstGeom prst="rect">
            <a:avLst/>
          </a:prstGeom>
          <a:noFill/>
        </p:spPr>
        <p:txBody>
          <a:bodyPr wrap="square" rtlCol="0">
            <a:spAutoFit/>
          </a:bodyPr>
          <a:lstStyle/>
          <a:p>
            <a:r>
              <a:rPr lang="cs-CZ" sz="2400" dirty="0"/>
              <a:t>Bez relativistických korekcí by za každý jeden den vzrostla chyba v určení polohy o 12 km!</a:t>
            </a:r>
          </a:p>
        </p:txBody>
      </p:sp>
    </p:spTree>
    <p:extLst>
      <p:ext uri="{BB962C8B-B14F-4D97-AF65-F5344CB8AC3E}">
        <p14:creationId xmlns:p14="http://schemas.microsoft.com/office/powerpoint/2010/main" val="884530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3" name="Obdélník 12">
            <a:extLst>
              <a:ext uri="{FF2B5EF4-FFF2-40B4-BE49-F238E27FC236}">
                <a16:creationId xmlns:a16="http://schemas.microsoft.com/office/drawing/2014/main" id="{1C7D9BB0-E420-4994-8F49-E7209E81E09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DE911343-1E16-4FE2-BB62-593A0A1EBE81}"/>
              </a:ext>
            </a:extLst>
          </p:cNvPr>
          <p:cNvSpPr>
            <a:spLocks noGrp="1"/>
          </p:cNvSpPr>
          <p:nvPr>
            <p:ph type="ctrTitle"/>
          </p:nvPr>
        </p:nvSpPr>
        <p:spPr>
          <a:xfrm>
            <a:off x="315884" y="2951050"/>
            <a:ext cx="11560232" cy="955900"/>
          </a:xfrm>
        </p:spPr>
        <p:txBody>
          <a:bodyPr>
            <a:normAutofit/>
          </a:bodyPr>
          <a:lstStyle/>
          <a:p>
            <a:r>
              <a:rPr lang="cs-CZ" dirty="0"/>
              <a:t>Fotoaparát</a:t>
            </a:r>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11" name="Nadpis 1">
            <a:extLst>
              <a:ext uri="{FF2B5EF4-FFF2-40B4-BE49-F238E27FC236}">
                <a16:creationId xmlns:a16="http://schemas.microsoft.com/office/drawing/2014/main" id="{07DC7ECF-B06F-4592-9C7B-C53F475F6F23}"/>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Tree>
    <p:extLst>
      <p:ext uri="{BB962C8B-B14F-4D97-AF65-F5344CB8AC3E}">
        <p14:creationId xmlns:p14="http://schemas.microsoft.com/office/powerpoint/2010/main" val="3309338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3" name="Obdélník 12">
            <a:extLst>
              <a:ext uri="{FF2B5EF4-FFF2-40B4-BE49-F238E27FC236}">
                <a16:creationId xmlns:a16="http://schemas.microsoft.com/office/drawing/2014/main" id="{1C7D9BB0-E420-4994-8F49-E7209E81E09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11" name="Nadpis 1">
            <a:extLst>
              <a:ext uri="{FF2B5EF4-FFF2-40B4-BE49-F238E27FC236}">
                <a16:creationId xmlns:a16="http://schemas.microsoft.com/office/drawing/2014/main" id="{07DC7ECF-B06F-4592-9C7B-C53F475F6F23}"/>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pic>
        <p:nvPicPr>
          <p:cNvPr id="9" name="Obrázek 8">
            <a:extLst>
              <a:ext uri="{FF2B5EF4-FFF2-40B4-BE49-F238E27FC236}">
                <a16:creationId xmlns:a16="http://schemas.microsoft.com/office/drawing/2014/main" id="{E2A4E0F0-6A4E-446E-ACD5-CD3F92DA60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2749" y="1622369"/>
            <a:ext cx="6116296" cy="4292138"/>
          </a:xfrm>
          <a:prstGeom prst="rect">
            <a:avLst/>
          </a:prstGeom>
        </p:spPr>
      </p:pic>
    </p:spTree>
    <p:extLst>
      <p:ext uri="{BB962C8B-B14F-4D97-AF65-F5344CB8AC3E}">
        <p14:creationId xmlns:p14="http://schemas.microsoft.com/office/powerpoint/2010/main" val="2728939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3" name="Obdélník 12">
            <a:extLst>
              <a:ext uri="{FF2B5EF4-FFF2-40B4-BE49-F238E27FC236}">
                <a16:creationId xmlns:a16="http://schemas.microsoft.com/office/drawing/2014/main" id="{1C7D9BB0-E420-4994-8F49-E7209E81E09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11" name="Nadpis 1">
            <a:extLst>
              <a:ext uri="{FF2B5EF4-FFF2-40B4-BE49-F238E27FC236}">
                <a16:creationId xmlns:a16="http://schemas.microsoft.com/office/drawing/2014/main" id="{07DC7ECF-B06F-4592-9C7B-C53F475F6F23}"/>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pic>
        <p:nvPicPr>
          <p:cNvPr id="9" name="Obrázek 8">
            <a:extLst>
              <a:ext uri="{FF2B5EF4-FFF2-40B4-BE49-F238E27FC236}">
                <a16:creationId xmlns:a16="http://schemas.microsoft.com/office/drawing/2014/main" id="{E2A4E0F0-6A4E-446E-ACD5-CD3F92DA60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2749" y="1622369"/>
            <a:ext cx="6116296" cy="4292138"/>
          </a:xfrm>
          <a:prstGeom prst="rect">
            <a:avLst/>
          </a:prstGeom>
        </p:spPr>
      </p:pic>
      <p:pic>
        <p:nvPicPr>
          <p:cNvPr id="10" name="Obrázek 9">
            <a:extLst>
              <a:ext uri="{FF2B5EF4-FFF2-40B4-BE49-F238E27FC236}">
                <a16:creationId xmlns:a16="http://schemas.microsoft.com/office/drawing/2014/main" id="{1ED3C060-DBBD-4171-AB25-2C59F9CA8712}"/>
              </a:ext>
            </a:extLst>
          </p:cNvPr>
          <p:cNvPicPr>
            <a:picLocks noChangeAspect="1"/>
          </p:cNvPicPr>
          <p:nvPr/>
        </p:nvPicPr>
        <p:blipFill rotWithShape="1">
          <a:blip r:embed="rId6">
            <a:extLst>
              <a:ext uri="{28A0092B-C50C-407E-A947-70E740481C1C}">
                <a14:useLocalDpi xmlns:a14="http://schemas.microsoft.com/office/drawing/2010/main" val="0"/>
              </a:ext>
            </a:extLst>
          </a:blip>
          <a:srcRect l="8958" r="10221"/>
          <a:stretch/>
        </p:blipFill>
        <p:spPr>
          <a:xfrm>
            <a:off x="450985" y="1517387"/>
            <a:ext cx="4760779" cy="4502103"/>
          </a:xfrm>
          <a:prstGeom prst="rect">
            <a:avLst/>
          </a:prstGeom>
        </p:spPr>
      </p:pic>
    </p:spTree>
    <p:extLst>
      <p:ext uri="{BB962C8B-B14F-4D97-AF65-F5344CB8AC3E}">
        <p14:creationId xmlns:p14="http://schemas.microsoft.com/office/powerpoint/2010/main" val="2942753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3" name="Obdélník 12">
            <a:extLst>
              <a:ext uri="{FF2B5EF4-FFF2-40B4-BE49-F238E27FC236}">
                <a16:creationId xmlns:a16="http://schemas.microsoft.com/office/drawing/2014/main" id="{1C7D9BB0-E420-4994-8F49-E7209E81E09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11" name="Nadpis 1">
            <a:extLst>
              <a:ext uri="{FF2B5EF4-FFF2-40B4-BE49-F238E27FC236}">
                <a16:creationId xmlns:a16="http://schemas.microsoft.com/office/drawing/2014/main" id="{07DC7ECF-B06F-4592-9C7B-C53F475F6F23}"/>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pic>
        <p:nvPicPr>
          <p:cNvPr id="9" name="Obrázek 8">
            <a:extLst>
              <a:ext uri="{FF2B5EF4-FFF2-40B4-BE49-F238E27FC236}">
                <a16:creationId xmlns:a16="http://schemas.microsoft.com/office/drawing/2014/main" id="{FC92B1AF-20D3-4B07-A6B0-CC1D4133C5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0129" y="1072057"/>
            <a:ext cx="9191742" cy="5170355"/>
          </a:xfrm>
          <a:prstGeom prst="rect">
            <a:avLst/>
          </a:prstGeom>
        </p:spPr>
      </p:pic>
    </p:spTree>
    <p:extLst>
      <p:ext uri="{BB962C8B-B14F-4D97-AF65-F5344CB8AC3E}">
        <p14:creationId xmlns:p14="http://schemas.microsoft.com/office/powerpoint/2010/main" val="3392076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3" name="Obdélník 12">
            <a:extLst>
              <a:ext uri="{FF2B5EF4-FFF2-40B4-BE49-F238E27FC236}">
                <a16:creationId xmlns:a16="http://schemas.microsoft.com/office/drawing/2014/main" id="{1C7D9BB0-E420-4994-8F49-E7209E81E09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11" name="Nadpis 1">
            <a:extLst>
              <a:ext uri="{FF2B5EF4-FFF2-40B4-BE49-F238E27FC236}">
                <a16:creationId xmlns:a16="http://schemas.microsoft.com/office/drawing/2014/main" id="{07DC7ECF-B06F-4592-9C7B-C53F475F6F23}"/>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pic>
        <p:nvPicPr>
          <p:cNvPr id="3" name="Obrázek 2">
            <a:extLst>
              <a:ext uri="{FF2B5EF4-FFF2-40B4-BE49-F238E27FC236}">
                <a16:creationId xmlns:a16="http://schemas.microsoft.com/office/drawing/2014/main" id="{04D6270B-DF63-4107-98CA-AC6A49B552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318" y="1182859"/>
            <a:ext cx="3016250" cy="2540000"/>
          </a:xfrm>
          <a:prstGeom prst="rect">
            <a:avLst/>
          </a:prstGeom>
        </p:spPr>
      </p:pic>
      <p:pic>
        <p:nvPicPr>
          <p:cNvPr id="5" name="Obrázek 4">
            <a:extLst>
              <a:ext uri="{FF2B5EF4-FFF2-40B4-BE49-F238E27FC236}">
                <a16:creationId xmlns:a16="http://schemas.microsoft.com/office/drawing/2014/main" id="{7B3EFC18-BE08-4B9C-957A-4C1E921379E2}"/>
              </a:ext>
            </a:extLst>
          </p:cNvPr>
          <p:cNvPicPr>
            <a:picLocks noChangeAspect="1"/>
          </p:cNvPicPr>
          <p:nvPr/>
        </p:nvPicPr>
        <p:blipFill rotWithShape="1">
          <a:blip r:embed="rId6">
            <a:extLst>
              <a:ext uri="{28A0092B-C50C-407E-A947-70E740481C1C}">
                <a14:useLocalDpi xmlns:a14="http://schemas.microsoft.com/office/drawing/2010/main" val="0"/>
              </a:ext>
            </a:extLst>
          </a:blip>
          <a:srcRect l="46934" r="4814" b="50275"/>
          <a:stretch/>
        </p:blipFill>
        <p:spPr>
          <a:xfrm>
            <a:off x="4648691" y="1150210"/>
            <a:ext cx="3297739" cy="2544495"/>
          </a:xfrm>
          <a:prstGeom prst="rect">
            <a:avLst/>
          </a:prstGeom>
        </p:spPr>
      </p:pic>
      <p:pic>
        <p:nvPicPr>
          <p:cNvPr id="7" name="Obrázek 6">
            <a:extLst>
              <a:ext uri="{FF2B5EF4-FFF2-40B4-BE49-F238E27FC236}">
                <a16:creationId xmlns:a16="http://schemas.microsoft.com/office/drawing/2014/main" id="{488919BD-37C3-4FD9-85D3-0A6064D0DA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803" y="1150210"/>
            <a:ext cx="3810000" cy="2540000"/>
          </a:xfrm>
          <a:prstGeom prst="rect">
            <a:avLst/>
          </a:prstGeom>
        </p:spPr>
      </p:pic>
    </p:spTree>
    <p:extLst>
      <p:ext uri="{BB962C8B-B14F-4D97-AF65-F5344CB8AC3E}">
        <p14:creationId xmlns:p14="http://schemas.microsoft.com/office/powerpoint/2010/main" val="2475202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5" name="Obrázek 24">
            <a:extLst>
              <a:ext uri="{FF2B5EF4-FFF2-40B4-BE49-F238E27FC236}">
                <a16:creationId xmlns:a16="http://schemas.microsoft.com/office/drawing/2014/main" id="{5BD59568-62CB-4D17-8B36-6CF71203DC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336" y="3293073"/>
            <a:ext cx="3757046" cy="2489043"/>
          </a:xfrm>
          <a:prstGeom prst="rect">
            <a:avLst/>
          </a:prstGeom>
        </p:spPr>
      </p:pic>
      <p:sp>
        <p:nvSpPr>
          <p:cNvPr id="27" name="TextovéPole 26">
            <a:extLst>
              <a:ext uri="{FF2B5EF4-FFF2-40B4-BE49-F238E27FC236}">
                <a16:creationId xmlns:a16="http://schemas.microsoft.com/office/drawing/2014/main" id="{25F3E3DC-0FF6-4426-A70C-2AB97F51E875}"/>
              </a:ext>
            </a:extLst>
          </p:cNvPr>
          <p:cNvSpPr txBox="1"/>
          <p:nvPr/>
        </p:nvSpPr>
        <p:spPr>
          <a:xfrm>
            <a:off x="1174866" y="5766453"/>
            <a:ext cx="3658474" cy="338554"/>
          </a:xfrm>
          <a:prstGeom prst="rect">
            <a:avLst/>
          </a:prstGeom>
          <a:noFill/>
        </p:spPr>
        <p:txBody>
          <a:bodyPr wrap="square" rtlCol="0">
            <a:spAutoFit/>
          </a:bodyPr>
          <a:lstStyle/>
          <a:p>
            <a:r>
              <a:rPr lang="cs-CZ" sz="1600" dirty="0" err="1"/>
              <a:t>Nanotranzistor</a:t>
            </a:r>
            <a:r>
              <a:rPr lang="cs-CZ" sz="1600" dirty="0"/>
              <a:t> – základ elektroniky</a:t>
            </a:r>
          </a:p>
        </p:txBody>
      </p:sp>
    </p:spTree>
    <p:extLst>
      <p:ext uri="{BB962C8B-B14F-4D97-AF65-F5344CB8AC3E}">
        <p14:creationId xmlns:p14="http://schemas.microsoft.com/office/powerpoint/2010/main" val="38741262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3" name="Obdélník 12">
            <a:extLst>
              <a:ext uri="{FF2B5EF4-FFF2-40B4-BE49-F238E27FC236}">
                <a16:creationId xmlns:a16="http://schemas.microsoft.com/office/drawing/2014/main" id="{1C7D9BB0-E420-4994-8F49-E7209E81E09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11" name="Nadpis 1">
            <a:extLst>
              <a:ext uri="{FF2B5EF4-FFF2-40B4-BE49-F238E27FC236}">
                <a16:creationId xmlns:a16="http://schemas.microsoft.com/office/drawing/2014/main" id="{07DC7ECF-B06F-4592-9C7B-C53F475F6F23}"/>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pic>
        <p:nvPicPr>
          <p:cNvPr id="3" name="Obrázek 2">
            <a:extLst>
              <a:ext uri="{FF2B5EF4-FFF2-40B4-BE49-F238E27FC236}">
                <a16:creationId xmlns:a16="http://schemas.microsoft.com/office/drawing/2014/main" id="{04D6270B-DF63-4107-98CA-AC6A49B552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318" y="1182859"/>
            <a:ext cx="3016250" cy="2540000"/>
          </a:xfrm>
          <a:prstGeom prst="rect">
            <a:avLst/>
          </a:prstGeom>
        </p:spPr>
      </p:pic>
      <p:pic>
        <p:nvPicPr>
          <p:cNvPr id="5" name="Obrázek 4">
            <a:extLst>
              <a:ext uri="{FF2B5EF4-FFF2-40B4-BE49-F238E27FC236}">
                <a16:creationId xmlns:a16="http://schemas.microsoft.com/office/drawing/2014/main" id="{7B3EFC18-BE08-4B9C-957A-4C1E921379E2}"/>
              </a:ext>
            </a:extLst>
          </p:cNvPr>
          <p:cNvPicPr>
            <a:picLocks noChangeAspect="1"/>
          </p:cNvPicPr>
          <p:nvPr/>
        </p:nvPicPr>
        <p:blipFill rotWithShape="1">
          <a:blip r:embed="rId6">
            <a:extLst>
              <a:ext uri="{28A0092B-C50C-407E-A947-70E740481C1C}">
                <a14:useLocalDpi xmlns:a14="http://schemas.microsoft.com/office/drawing/2010/main" val="0"/>
              </a:ext>
            </a:extLst>
          </a:blip>
          <a:srcRect l="46934" r="4814" b="50275"/>
          <a:stretch/>
        </p:blipFill>
        <p:spPr>
          <a:xfrm>
            <a:off x="4648691" y="1150210"/>
            <a:ext cx="3297739" cy="2544495"/>
          </a:xfrm>
          <a:prstGeom prst="rect">
            <a:avLst/>
          </a:prstGeom>
        </p:spPr>
      </p:pic>
      <p:pic>
        <p:nvPicPr>
          <p:cNvPr id="7" name="Obrázek 6">
            <a:extLst>
              <a:ext uri="{FF2B5EF4-FFF2-40B4-BE49-F238E27FC236}">
                <a16:creationId xmlns:a16="http://schemas.microsoft.com/office/drawing/2014/main" id="{488919BD-37C3-4FD9-85D3-0A6064D0DA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803" y="1150210"/>
            <a:ext cx="3810000" cy="2540000"/>
          </a:xfrm>
          <a:prstGeom prst="rect">
            <a:avLst/>
          </a:prstGeom>
        </p:spPr>
      </p:pic>
      <p:pic>
        <p:nvPicPr>
          <p:cNvPr id="16" name="Obrázek 15">
            <a:extLst>
              <a:ext uri="{FF2B5EF4-FFF2-40B4-BE49-F238E27FC236}">
                <a16:creationId xmlns:a16="http://schemas.microsoft.com/office/drawing/2014/main" id="{AF600C21-4EAB-4E30-9F20-2597B81EEC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25958" y="4029240"/>
            <a:ext cx="2965610" cy="2015171"/>
          </a:xfrm>
          <a:prstGeom prst="rect">
            <a:avLst/>
          </a:prstGeom>
        </p:spPr>
      </p:pic>
    </p:spTree>
    <p:extLst>
      <p:ext uri="{BB962C8B-B14F-4D97-AF65-F5344CB8AC3E}">
        <p14:creationId xmlns:p14="http://schemas.microsoft.com/office/powerpoint/2010/main" val="26373522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3" name="Obdélník 12">
            <a:extLst>
              <a:ext uri="{FF2B5EF4-FFF2-40B4-BE49-F238E27FC236}">
                <a16:creationId xmlns:a16="http://schemas.microsoft.com/office/drawing/2014/main" id="{1C7D9BB0-E420-4994-8F49-E7209E81E09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11" name="Nadpis 1">
            <a:extLst>
              <a:ext uri="{FF2B5EF4-FFF2-40B4-BE49-F238E27FC236}">
                <a16:creationId xmlns:a16="http://schemas.microsoft.com/office/drawing/2014/main" id="{07DC7ECF-B06F-4592-9C7B-C53F475F6F23}"/>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pic>
        <p:nvPicPr>
          <p:cNvPr id="3" name="Obrázek 2">
            <a:extLst>
              <a:ext uri="{FF2B5EF4-FFF2-40B4-BE49-F238E27FC236}">
                <a16:creationId xmlns:a16="http://schemas.microsoft.com/office/drawing/2014/main" id="{04D6270B-DF63-4107-98CA-AC6A49B552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318" y="1182859"/>
            <a:ext cx="3016250" cy="2540000"/>
          </a:xfrm>
          <a:prstGeom prst="rect">
            <a:avLst/>
          </a:prstGeom>
        </p:spPr>
      </p:pic>
      <p:pic>
        <p:nvPicPr>
          <p:cNvPr id="5" name="Obrázek 4">
            <a:extLst>
              <a:ext uri="{FF2B5EF4-FFF2-40B4-BE49-F238E27FC236}">
                <a16:creationId xmlns:a16="http://schemas.microsoft.com/office/drawing/2014/main" id="{7B3EFC18-BE08-4B9C-957A-4C1E921379E2}"/>
              </a:ext>
            </a:extLst>
          </p:cNvPr>
          <p:cNvPicPr>
            <a:picLocks noChangeAspect="1"/>
          </p:cNvPicPr>
          <p:nvPr/>
        </p:nvPicPr>
        <p:blipFill rotWithShape="1">
          <a:blip r:embed="rId6">
            <a:extLst>
              <a:ext uri="{28A0092B-C50C-407E-A947-70E740481C1C}">
                <a14:useLocalDpi xmlns:a14="http://schemas.microsoft.com/office/drawing/2010/main" val="0"/>
              </a:ext>
            </a:extLst>
          </a:blip>
          <a:srcRect l="46934" r="4814" b="50275"/>
          <a:stretch/>
        </p:blipFill>
        <p:spPr>
          <a:xfrm>
            <a:off x="4648691" y="1150210"/>
            <a:ext cx="3297739" cy="2544495"/>
          </a:xfrm>
          <a:prstGeom prst="rect">
            <a:avLst/>
          </a:prstGeom>
        </p:spPr>
      </p:pic>
      <p:pic>
        <p:nvPicPr>
          <p:cNvPr id="7" name="Obrázek 6">
            <a:extLst>
              <a:ext uri="{FF2B5EF4-FFF2-40B4-BE49-F238E27FC236}">
                <a16:creationId xmlns:a16="http://schemas.microsoft.com/office/drawing/2014/main" id="{488919BD-37C3-4FD9-85D3-0A6064D0DA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803" y="1150210"/>
            <a:ext cx="3810000" cy="2540000"/>
          </a:xfrm>
          <a:prstGeom prst="rect">
            <a:avLst/>
          </a:prstGeom>
        </p:spPr>
      </p:pic>
      <p:pic>
        <p:nvPicPr>
          <p:cNvPr id="16" name="Obrázek 15">
            <a:extLst>
              <a:ext uri="{FF2B5EF4-FFF2-40B4-BE49-F238E27FC236}">
                <a16:creationId xmlns:a16="http://schemas.microsoft.com/office/drawing/2014/main" id="{AF600C21-4EAB-4E30-9F20-2597B81EEC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25958" y="4029240"/>
            <a:ext cx="2965610" cy="2015171"/>
          </a:xfrm>
          <a:prstGeom prst="rect">
            <a:avLst/>
          </a:prstGeom>
        </p:spPr>
      </p:pic>
      <p:pic>
        <p:nvPicPr>
          <p:cNvPr id="18" name="Obrázek 17">
            <a:extLst>
              <a:ext uri="{FF2B5EF4-FFF2-40B4-BE49-F238E27FC236}">
                <a16:creationId xmlns:a16="http://schemas.microsoft.com/office/drawing/2014/main" id="{1C5337EE-003C-48B2-B6F8-0DDEB3C1B1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7876" y="3818196"/>
            <a:ext cx="3103059" cy="2327294"/>
          </a:xfrm>
          <a:prstGeom prst="rect">
            <a:avLst/>
          </a:prstGeom>
        </p:spPr>
      </p:pic>
    </p:spTree>
    <p:extLst>
      <p:ext uri="{BB962C8B-B14F-4D97-AF65-F5344CB8AC3E}">
        <p14:creationId xmlns:p14="http://schemas.microsoft.com/office/powerpoint/2010/main" val="32322265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3" name="Obdélník 12">
            <a:extLst>
              <a:ext uri="{FF2B5EF4-FFF2-40B4-BE49-F238E27FC236}">
                <a16:creationId xmlns:a16="http://schemas.microsoft.com/office/drawing/2014/main" id="{1C7D9BB0-E420-4994-8F49-E7209E81E09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11" name="Nadpis 1">
            <a:extLst>
              <a:ext uri="{FF2B5EF4-FFF2-40B4-BE49-F238E27FC236}">
                <a16:creationId xmlns:a16="http://schemas.microsoft.com/office/drawing/2014/main" id="{07DC7ECF-B06F-4592-9C7B-C53F475F6F23}"/>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pic>
        <p:nvPicPr>
          <p:cNvPr id="3" name="Obrázek 2">
            <a:extLst>
              <a:ext uri="{FF2B5EF4-FFF2-40B4-BE49-F238E27FC236}">
                <a16:creationId xmlns:a16="http://schemas.microsoft.com/office/drawing/2014/main" id="{04D6270B-DF63-4107-98CA-AC6A49B552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318" y="1182859"/>
            <a:ext cx="3016250" cy="2540000"/>
          </a:xfrm>
          <a:prstGeom prst="rect">
            <a:avLst/>
          </a:prstGeom>
        </p:spPr>
      </p:pic>
      <p:pic>
        <p:nvPicPr>
          <p:cNvPr id="5" name="Obrázek 4">
            <a:extLst>
              <a:ext uri="{FF2B5EF4-FFF2-40B4-BE49-F238E27FC236}">
                <a16:creationId xmlns:a16="http://schemas.microsoft.com/office/drawing/2014/main" id="{7B3EFC18-BE08-4B9C-957A-4C1E921379E2}"/>
              </a:ext>
            </a:extLst>
          </p:cNvPr>
          <p:cNvPicPr>
            <a:picLocks noChangeAspect="1"/>
          </p:cNvPicPr>
          <p:nvPr/>
        </p:nvPicPr>
        <p:blipFill rotWithShape="1">
          <a:blip r:embed="rId6">
            <a:extLst>
              <a:ext uri="{28A0092B-C50C-407E-A947-70E740481C1C}">
                <a14:useLocalDpi xmlns:a14="http://schemas.microsoft.com/office/drawing/2010/main" val="0"/>
              </a:ext>
            </a:extLst>
          </a:blip>
          <a:srcRect l="46934" r="4814" b="50275"/>
          <a:stretch/>
        </p:blipFill>
        <p:spPr>
          <a:xfrm>
            <a:off x="4648691" y="1150210"/>
            <a:ext cx="3297739" cy="2544495"/>
          </a:xfrm>
          <a:prstGeom prst="rect">
            <a:avLst/>
          </a:prstGeom>
        </p:spPr>
      </p:pic>
      <p:pic>
        <p:nvPicPr>
          <p:cNvPr id="7" name="Obrázek 6">
            <a:extLst>
              <a:ext uri="{FF2B5EF4-FFF2-40B4-BE49-F238E27FC236}">
                <a16:creationId xmlns:a16="http://schemas.microsoft.com/office/drawing/2014/main" id="{488919BD-37C3-4FD9-85D3-0A6064D0DA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803" y="1150210"/>
            <a:ext cx="3810000" cy="2540000"/>
          </a:xfrm>
          <a:prstGeom prst="rect">
            <a:avLst/>
          </a:prstGeom>
        </p:spPr>
      </p:pic>
      <p:pic>
        <p:nvPicPr>
          <p:cNvPr id="14" name="Obrázek 13">
            <a:extLst>
              <a:ext uri="{FF2B5EF4-FFF2-40B4-BE49-F238E27FC236}">
                <a16:creationId xmlns:a16="http://schemas.microsoft.com/office/drawing/2014/main" id="{57BE0027-76DE-414F-9E8A-9239B83060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8691" y="4029239"/>
            <a:ext cx="3297739" cy="2198493"/>
          </a:xfrm>
          <a:prstGeom prst="rect">
            <a:avLst/>
          </a:prstGeom>
        </p:spPr>
      </p:pic>
      <p:pic>
        <p:nvPicPr>
          <p:cNvPr id="16" name="Obrázek 15">
            <a:extLst>
              <a:ext uri="{FF2B5EF4-FFF2-40B4-BE49-F238E27FC236}">
                <a16:creationId xmlns:a16="http://schemas.microsoft.com/office/drawing/2014/main" id="{AF600C21-4EAB-4E30-9F20-2597B81EEC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25958" y="4029240"/>
            <a:ext cx="2965610" cy="2015171"/>
          </a:xfrm>
          <a:prstGeom prst="rect">
            <a:avLst/>
          </a:prstGeom>
        </p:spPr>
      </p:pic>
      <p:pic>
        <p:nvPicPr>
          <p:cNvPr id="18" name="Obrázek 17">
            <a:extLst>
              <a:ext uri="{FF2B5EF4-FFF2-40B4-BE49-F238E27FC236}">
                <a16:creationId xmlns:a16="http://schemas.microsoft.com/office/drawing/2014/main" id="{1C5337EE-003C-48B2-B6F8-0DDEB3C1B1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7876" y="3818196"/>
            <a:ext cx="3103059" cy="2327294"/>
          </a:xfrm>
          <a:prstGeom prst="rect">
            <a:avLst/>
          </a:prstGeom>
        </p:spPr>
      </p:pic>
    </p:spTree>
    <p:extLst>
      <p:ext uri="{BB962C8B-B14F-4D97-AF65-F5344CB8AC3E}">
        <p14:creationId xmlns:p14="http://schemas.microsoft.com/office/powerpoint/2010/main" val="22695748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3" name="Obdélník 12">
            <a:extLst>
              <a:ext uri="{FF2B5EF4-FFF2-40B4-BE49-F238E27FC236}">
                <a16:creationId xmlns:a16="http://schemas.microsoft.com/office/drawing/2014/main" id="{1C7D9BB0-E420-4994-8F49-E7209E81E09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11" name="Nadpis 1">
            <a:extLst>
              <a:ext uri="{FF2B5EF4-FFF2-40B4-BE49-F238E27FC236}">
                <a16:creationId xmlns:a16="http://schemas.microsoft.com/office/drawing/2014/main" id="{07DC7ECF-B06F-4592-9C7B-C53F475F6F23}"/>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pic>
        <p:nvPicPr>
          <p:cNvPr id="3" name="Obrázek 2">
            <a:extLst>
              <a:ext uri="{FF2B5EF4-FFF2-40B4-BE49-F238E27FC236}">
                <a16:creationId xmlns:a16="http://schemas.microsoft.com/office/drawing/2014/main" id="{6A43116C-A9D5-44E8-8673-A6100AE8FC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3047" y="1712062"/>
            <a:ext cx="4789367" cy="3122667"/>
          </a:xfrm>
          <a:prstGeom prst="rect">
            <a:avLst/>
          </a:prstGeom>
        </p:spPr>
      </p:pic>
      <p:pic>
        <p:nvPicPr>
          <p:cNvPr id="9" name="Obrázek 8">
            <a:extLst>
              <a:ext uri="{FF2B5EF4-FFF2-40B4-BE49-F238E27FC236}">
                <a16:creationId xmlns:a16="http://schemas.microsoft.com/office/drawing/2014/main" id="{2E1112FB-4AC1-4B2F-8D09-3C0C6F19270A}"/>
              </a:ext>
            </a:extLst>
          </p:cNvPr>
          <p:cNvPicPr>
            <a:picLocks noChangeAspect="1"/>
          </p:cNvPicPr>
          <p:nvPr/>
        </p:nvPicPr>
        <p:blipFill rotWithShape="1">
          <a:blip r:embed="rId6">
            <a:extLst>
              <a:ext uri="{28A0092B-C50C-407E-A947-70E740481C1C}">
                <a14:useLocalDpi xmlns:a14="http://schemas.microsoft.com/office/drawing/2010/main" val="0"/>
              </a:ext>
            </a:extLst>
          </a:blip>
          <a:srcRect l="46934" r="4814" b="50275"/>
          <a:stretch/>
        </p:blipFill>
        <p:spPr>
          <a:xfrm>
            <a:off x="662130" y="1290578"/>
            <a:ext cx="5139579" cy="3965636"/>
          </a:xfrm>
          <a:prstGeom prst="rect">
            <a:avLst/>
          </a:prstGeom>
        </p:spPr>
      </p:pic>
    </p:spTree>
    <p:extLst>
      <p:ext uri="{BB962C8B-B14F-4D97-AF65-F5344CB8AC3E}">
        <p14:creationId xmlns:p14="http://schemas.microsoft.com/office/powerpoint/2010/main" val="1791689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3" name="Obdélník 12">
            <a:extLst>
              <a:ext uri="{FF2B5EF4-FFF2-40B4-BE49-F238E27FC236}">
                <a16:creationId xmlns:a16="http://schemas.microsoft.com/office/drawing/2014/main" id="{1C7D9BB0-E420-4994-8F49-E7209E81E09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11" name="Nadpis 1">
            <a:extLst>
              <a:ext uri="{FF2B5EF4-FFF2-40B4-BE49-F238E27FC236}">
                <a16:creationId xmlns:a16="http://schemas.microsoft.com/office/drawing/2014/main" id="{07DC7ECF-B06F-4592-9C7B-C53F475F6F23}"/>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pic>
        <p:nvPicPr>
          <p:cNvPr id="3" name="Obrázek 2">
            <a:extLst>
              <a:ext uri="{FF2B5EF4-FFF2-40B4-BE49-F238E27FC236}">
                <a16:creationId xmlns:a16="http://schemas.microsoft.com/office/drawing/2014/main" id="{04D6270B-DF63-4107-98CA-AC6A49B552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318" y="1182859"/>
            <a:ext cx="3016250" cy="2540000"/>
          </a:xfrm>
          <a:prstGeom prst="rect">
            <a:avLst/>
          </a:prstGeom>
        </p:spPr>
      </p:pic>
      <p:pic>
        <p:nvPicPr>
          <p:cNvPr id="5" name="Obrázek 4">
            <a:extLst>
              <a:ext uri="{FF2B5EF4-FFF2-40B4-BE49-F238E27FC236}">
                <a16:creationId xmlns:a16="http://schemas.microsoft.com/office/drawing/2014/main" id="{7B3EFC18-BE08-4B9C-957A-4C1E921379E2}"/>
              </a:ext>
            </a:extLst>
          </p:cNvPr>
          <p:cNvPicPr>
            <a:picLocks noChangeAspect="1"/>
          </p:cNvPicPr>
          <p:nvPr/>
        </p:nvPicPr>
        <p:blipFill rotWithShape="1">
          <a:blip r:embed="rId6">
            <a:extLst>
              <a:ext uri="{28A0092B-C50C-407E-A947-70E740481C1C}">
                <a14:useLocalDpi xmlns:a14="http://schemas.microsoft.com/office/drawing/2010/main" val="0"/>
              </a:ext>
            </a:extLst>
          </a:blip>
          <a:srcRect l="46934" r="4814" b="50275"/>
          <a:stretch/>
        </p:blipFill>
        <p:spPr>
          <a:xfrm>
            <a:off x="4648691" y="1150210"/>
            <a:ext cx="3297739" cy="2544495"/>
          </a:xfrm>
          <a:prstGeom prst="rect">
            <a:avLst/>
          </a:prstGeom>
        </p:spPr>
      </p:pic>
      <p:pic>
        <p:nvPicPr>
          <p:cNvPr id="7" name="Obrázek 6">
            <a:extLst>
              <a:ext uri="{FF2B5EF4-FFF2-40B4-BE49-F238E27FC236}">
                <a16:creationId xmlns:a16="http://schemas.microsoft.com/office/drawing/2014/main" id="{488919BD-37C3-4FD9-85D3-0A6064D0DA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803" y="1150210"/>
            <a:ext cx="3810000" cy="2540000"/>
          </a:xfrm>
          <a:prstGeom prst="rect">
            <a:avLst/>
          </a:prstGeom>
        </p:spPr>
      </p:pic>
      <p:pic>
        <p:nvPicPr>
          <p:cNvPr id="14" name="Obrázek 13">
            <a:extLst>
              <a:ext uri="{FF2B5EF4-FFF2-40B4-BE49-F238E27FC236}">
                <a16:creationId xmlns:a16="http://schemas.microsoft.com/office/drawing/2014/main" id="{57BE0027-76DE-414F-9E8A-9239B83060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8691" y="4029239"/>
            <a:ext cx="3297739" cy="2198493"/>
          </a:xfrm>
          <a:prstGeom prst="rect">
            <a:avLst/>
          </a:prstGeom>
        </p:spPr>
      </p:pic>
      <p:pic>
        <p:nvPicPr>
          <p:cNvPr id="16" name="Obrázek 15">
            <a:extLst>
              <a:ext uri="{FF2B5EF4-FFF2-40B4-BE49-F238E27FC236}">
                <a16:creationId xmlns:a16="http://schemas.microsoft.com/office/drawing/2014/main" id="{AF600C21-4EAB-4E30-9F20-2597B81EEC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25958" y="4029240"/>
            <a:ext cx="2965610" cy="2015171"/>
          </a:xfrm>
          <a:prstGeom prst="rect">
            <a:avLst/>
          </a:prstGeom>
        </p:spPr>
      </p:pic>
      <p:pic>
        <p:nvPicPr>
          <p:cNvPr id="18" name="Obrázek 17">
            <a:extLst>
              <a:ext uri="{FF2B5EF4-FFF2-40B4-BE49-F238E27FC236}">
                <a16:creationId xmlns:a16="http://schemas.microsoft.com/office/drawing/2014/main" id="{1C5337EE-003C-48B2-B6F8-0DDEB3C1B1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7876" y="3818196"/>
            <a:ext cx="3103059" cy="2327294"/>
          </a:xfrm>
          <a:prstGeom prst="rect">
            <a:avLst/>
          </a:prstGeom>
        </p:spPr>
      </p:pic>
    </p:spTree>
    <p:extLst>
      <p:ext uri="{BB962C8B-B14F-4D97-AF65-F5344CB8AC3E}">
        <p14:creationId xmlns:p14="http://schemas.microsoft.com/office/powerpoint/2010/main" val="3676463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3" name="Obdélník 12">
            <a:extLst>
              <a:ext uri="{FF2B5EF4-FFF2-40B4-BE49-F238E27FC236}">
                <a16:creationId xmlns:a16="http://schemas.microsoft.com/office/drawing/2014/main" id="{1C7D9BB0-E420-4994-8F49-E7209E81E09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DE911343-1E16-4FE2-BB62-593A0A1EBE81}"/>
              </a:ext>
            </a:extLst>
          </p:cNvPr>
          <p:cNvSpPr>
            <a:spLocks noGrp="1"/>
          </p:cNvSpPr>
          <p:nvPr>
            <p:ph type="ctrTitle"/>
          </p:nvPr>
        </p:nvSpPr>
        <p:spPr>
          <a:xfrm>
            <a:off x="5440151" y="1665461"/>
            <a:ext cx="5663738" cy="2387600"/>
          </a:xfrm>
        </p:spPr>
        <p:txBody>
          <a:bodyPr/>
          <a:lstStyle/>
          <a:p>
            <a:pPr algn="l"/>
            <a:r>
              <a:rPr lang="cs-CZ" dirty="0"/>
              <a:t>Fyzika </a:t>
            </a:r>
            <a:r>
              <a:rPr lang="cs-CZ" b="1" dirty="0"/>
              <a:t>uvnitř</a:t>
            </a:r>
            <a:br>
              <a:rPr lang="cs-CZ" dirty="0"/>
            </a:br>
            <a:r>
              <a:rPr lang="cs-CZ" dirty="0"/>
              <a:t>chytrého telefonu</a:t>
            </a:r>
          </a:p>
        </p:txBody>
      </p:sp>
      <p:sp>
        <p:nvSpPr>
          <p:cNvPr id="3" name="Podnadpis 2">
            <a:extLst>
              <a:ext uri="{FF2B5EF4-FFF2-40B4-BE49-F238E27FC236}">
                <a16:creationId xmlns:a16="http://schemas.microsoft.com/office/drawing/2014/main" id="{423B4316-C174-4207-8959-2E979724FA9F}"/>
              </a:ext>
            </a:extLst>
          </p:cNvPr>
          <p:cNvSpPr>
            <a:spLocks noGrp="1"/>
          </p:cNvSpPr>
          <p:nvPr>
            <p:ph type="subTitle" idx="1"/>
          </p:nvPr>
        </p:nvSpPr>
        <p:spPr>
          <a:xfrm>
            <a:off x="5484486" y="4255974"/>
            <a:ext cx="5698904" cy="1655762"/>
          </a:xfrm>
        </p:spPr>
        <p:txBody>
          <a:bodyPr/>
          <a:lstStyle/>
          <a:p>
            <a:pPr algn="l"/>
            <a:r>
              <a:rPr lang="cs-CZ" dirty="0"/>
              <a:t>Mgr. Jakub Navařík, Ph.D.</a:t>
            </a:r>
          </a:p>
        </p:txBody>
      </p:sp>
      <p:pic>
        <p:nvPicPr>
          <p:cNvPr id="5" name="Obrázek 4">
            <a:extLst>
              <a:ext uri="{FF2B5EF4-FFF2-40B4-BE49-F238E27FC236}">
                <a16:creationId xmlns:a16="http://schemas.microsoft.com/office/drawing/2014/main" id="{697A14AD-57B2-42B8-829E-D7FCB36E916D}"/>
              </a:ext>
            </a:extLst>
          </p:cNvPr>
          <p:cNvPicPr>
            <a:picLocks noChangeAspect="1"/>
          </p:cNvPicPr>
          <p:nvPr/>
        </p:nvPicPr>
        <p:blipFill rotWithShape="1">
          <a:blip r:embed="rId4">
            <a:extLst>
              <a:ext uri="{28A0092B-C50C-407E-A947-70E740481C1C}">
                <a14:useLocalDpi xmlns:a14="http://schemas.microsoft.com/office/drawing/2010/main" val="0"/>
              </a:ext>
            </a:extLst>
          </a:blip>
          <a:srcRect l="40455" r="40136"/>
          <a:stretch/>
        </p:blipFill>
        <p:spPr>
          <a:xfrm rot="19741571">
            <a:off x="1180406" y="-78221"/>
            <a:ext cx="2366357" cy="6183085"/>
          </a:xfrm>
          <a:prstGeom prst="rect">
            <a:avLst/>
          </a:prstGeom>
        </p:spPr>
      </p:pic>
      <p:sp>
        <p:nvSpPr>
          <p:cNvPr id="6" name="Obdélník 5">
            <a:extLst>
              <a:ext uri="{FF2B5EF4-FFF2-40B4-BE49-F238E27FC236}">
                <a16:creationId xmlns:a16="http://schemas.microsoft.com/office/drawing/2014/main" id="{61C52570-6F02-464D-8B14-8377EF144DA0}"/>
              </a:ext>
            </a:extLst>
          </p:cNvPr>
          <p:cNvSpPr/>
          <p:nvPr/>
        </p:nvSpPr>
        <p:spPr>
          <a:xfrm>
            <a:off x="7448205" y="2333107"/>
            <a:ext cx="1950720" cy="78693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Tree>
    <p:extLst>
      <p:ext uri="{BB962C8B-B14F-4D97-AF65-F5344CB8AC3E}">
        <p14:creationId xmlns:p14="http://schemas.microsoft.com/office/powerpoint/2010/main" val="404999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5" name="Obrázek 24">
            <a:extLst>
              <a:ext uri="{FF2B5EF4-FFF2-40B4-BE49-F238E27FC236}">
                <a16:creationId xmlns:a16="http://schemas.microsoft.com/office/drawing/2014/main" id="{5BD59568-62CB-4D17-8B36-6CF71203DC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336" y="3293073"/>
            <a:ext cx="3757046" cy="2489043"/>
          </a:xfrm>
          <a:prstGeom prst="rect">
            <a:avLst/>
          </a:prstGeom>
        </p:spPr>
      </p:pic>
      <p:sp>
        <p:nvSpPr>
          <p:cNvPr id="26" name="TextovéPole 25">
            <a:extLst>
              <a:ext uri="{FF2B5EF4-FFF2-40B4-BE49-F238E27FC236}">
                <a16:creationId xmlns:a16="http://schemas.microsoft.com/office/drawing/2014/main" id="{4ECA8F18-DEA5-458D-9B2A-6C0805680054}"/>
              </a:ext>
            </a:extLst>
          </p:cNvPr>
          <p:cNvSpPr txBox="1"/>
          <p:nvPr/>
        </p:nvSpPr>
        <p:spPr>
          <a:xfrm>
            <a:off x="1162173" y="2865819"/>
            <a:ext cx="3658474" cy="338554"/>
          </a:xfrm>
          <a:prstGeom prst="rect">
            <a:avLst/>
          </a:prstGeom>
          <a:noFill/>
        </p:spPr>
        <p:txBody>
          <a:bodyPr wrap="square" rtlCol="0">
            <a:spAutoFit/>
          </a:bodyPr>
          <a:lstStyle/>
          <a:p>
            <a:r>
              <a:rPr lang="cs-CZ" sz="1600" dirty="0" err="1"/>
              <a:t>Shybuia</a:t>
            </a:r>
            <a:r>
              <a:rPr lang="cs-CZ" sz="1600" dirty="0"/>
              <a:t> – nejrušnější křižovatka světa</a:t>
            </a:r>
          </a:p>
        </p:txBody>
      </p:sp>
      <p:sp>
        <p:nvSpPr>
          <p:cNvPr id="27" name="TextovéPole 26">
            <a:extLst>
              <a:ext uri="{FF2B5EF4-FFF2-40B4-BE49-F238E27FC236}">
                <a16:creationId xmlns:a16="http://schemas.microsoft.com/office/drawing/2014/main" id="{25F3E3DC-0FF6-4426-A70C-2AB97F51E875}"/>
              </a:ext>
            </a:extLst>
          </p:cNvPr>
          <p:cNvSpPr txBox="1"/>
          <p:nvPr/>
        </p:nvSpPr>
        <p:spPr>
          <a:xfrm>
            <a:off x="1174866" y="5766453"/>
            <a:ext cx="3658474" cy="338554"/>
          </a:xfrm>
          <a:prstGeom prst="rect">
            <a:avLst/>
          </a:prstGeom>
          <a:noFill/>
        </p:spPr>
        <p:txBody>
          <a:bodyPr wrap="square" rtlCol="0">
            <a:spAutoFit/>
          </a:bodyPr>
          <a:lstStyle/>
          <a:p>
            <a:r>
              <a:rPr lang="cs-CZ" sz="1600" dirty="0" err="1"/>
              <a:t>Nanotranzistor</a:t>
            </a:r>
            <a:r>
              <a:rPr lang="cs-CZ" sz="1600" dirty="0"/>
              <a:t> – základ elektroniky</a:t>
            </a:r>
          </a:p>
        </p:txBody>
      </p:sp>
      <p:pic>
        <p:nvPicPr>
          <p:cNvPr id="5" name="Obrázek 4">
            <a:extLst>
              <a:ext uri="{FF2B5EF4-FFF2-40B4-BE49-F238E27FC236}">
                <a16:creationId xmlns:a16="http://schemas.microsoft.com/office/drawing/2014/main" id="{7397906E-76A4-4FC4-9AD6-078AC3E4EA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336" y="317500"/>
            <a:ext cx="3757046" cy="2489043"/>
          </a:xfrm>
          <a:prstGeom prst="rect">
            <a:avLst/>
          </a:prstGeom>
        </p:spPr>
      </p:pic>
    </p:spTree>
    <p:extLst>
      <p:ext uri="{BB962C8B-B14F-4D97-AF65-F5344CB8AC3E}">
        <p14:creationId xmlns:p14="http://schemas.microsoft.com/office/powerpoint/2010/main" val="124822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5" name="Obrázek 24">
            <a:extLst>
              <a:ext uri="{FF2B5EF4-FFF2-40B4-BE49-F238E27FC236}">
                <a16:creationId xmlns:a16="http://schemas.microsoft.com/office/drawing/2014/main" id="{5BD59568-62CB-4D17-8B36-6CF71203DC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336" y="3293073"/>
            <a:ext cx="3757046" cy="2489043"/>
          </a:xfrm>
          <a:prstGeom prst="rect">
            <a:avLst/>
          </a:prstGeom>
        </p:spPr>
      </p:pic>
      <p:sp>
        <p:nvSpPr>
          <p:cNvPr id="26" name="TextovéPole 25">
            <a:extLst>
              <a:ext uri="{FF2B5EF4-FFF2-40B4-BE49-F238E27FC236}">
                <a16:creationId xmlns:a16="http://schemas.microsoft.com/office/drawing/2014/main" id="{4ECA8F18-DEA5-458D-9B2A-6C0805680054}"/>
              </a:ext>
            </a:extLst>
          </p:cNvPr>
          <p:cNvSpPr txBox="1"/>
          <p:nvPr/>
        </p:nvSpPr>
        <p:spPr>
          <a:xfrm>
            <a:off x="1162173" y="2865819"/>
            <a:ext cx="3658474" cy="338554"/>
          </a:xfrm>
          <a:prstGeom prst="rect">
            <a:avLst/>
          </a:prstGeom>
          <a:noFill/>
        </p:spPr>
        <p:txBody>
          <a:bodyPr wrap="square" rtlCol="0">
            <a:spAutoFit/>
          </a:bodyPr>
          <a:lstStyle/>
          <a:p>
            <a:r>
              <a:rPr lang="cs-CZ" sz="1600" dirty="0" err="1"/>
              <a:t>Shybuia</a:t>
            </a:r>
            <a:r>
              <a:rPr lang="cs-CZ" sz="1600" dirty="0"/>
              <a:t> – nejrušnější křižovatka světa</a:t>
            </a:r>
          </a:p>
        </p:txBody>
      </p:sp>
      <p:sp>
        <p:nvSpPr>
          <p:cNvPr id="27" name="TextovéPole 26">
            <a:extLst>
              <a:ext uri="{FF2B5EF4-FFF2-40B4-BE49-F238E27FC236}">
                <a16:creationId xmlns:a16="http://schemas.microsoft.com/office/drawing/2014/main" id="{25F3E3DC-0FF6-4426-A70C-2AB97F51E875}"/>
              </a:ext>
            </a:extLst>
          </p:cNvPr>
          <p:cNvSpPr txBox="1"/>
          <p:nvPr/>
        </p:nvSpPr>
        <p:spPr>
          <a:xfrm>
            <a:off x="1174866" y="5766453"/>
            <a:ext cx="3658474" cy="338554"/>
          </a:xfrm>
          <a:prstGeom prst="rect">
            <a:avLst/>
          </a:prstGeom>
          <a:noFill/>
        </p:spPr>
        <p:txBody>
          <a:bodyPr wrap="square" rtlCol="0">
            <a:spAutoFit/>
          </a:bodyPr>
          <a:lstStyle/>
          <a:p>
            <a:r>
              <a:rPr lang="cs-CZ" sz="1600" dirty="0" err="1"/>
              <a:t>Nanotranzistor</a:t>
            </a:r>
            <a:r>
              <a:rPr lang="cs-CZ" sz="1600" dirty="0"/>
              <a:t> – základ elektroniky</a:t>
            </a:r>
          </a:p>
        </p:txBody>
      </p:sp>
      <p:graphicFrame>
        <p:nvGraphicFramePr>
          <p:cNvPr id="14" name="Graf 13">
            <a:extLst>
              <a:ext uri="{FF2B5EF4-FFF2-40B4-BE49-F238E27FC236}">
                <a16:creationId xmlns:a16="http://schemas.microsoft.com/office/drawing/2014/main" id="{C23C2492-CB8D-47B7-82D4-DC2900ED8153}"/>
              </a:ext>
            </a:extLst>
          </p:cNvPr>
          <p:cNvGraphicFramePr>
            <a:graphicFrameLocks/>
          </p:cNvGraphicFramePr>
          <p:nvPr/>
        </p:nvGraphicFramePr>
        <p:xfrm>
          <a:off x="5740072" y="1677737"/>
          <a:ext cx="6136044" cy="4236770"/>
        </p:xfrm>
        <a:graphic>
          <a:graphicData uri="http://schemas.openxmlformats.org/drawingml/2006/chart">
            <c:chart xmlns:c="http://schemas.openxmlformats.org/drawingml/2006/chart" xmlns:r="http://schemas.openxmlformats.org/officeDocument/2006/relationships" r:id="rId6"/>
          </a:graphicData>
        </a:graphic>
      </p:graphicFrame>
      <p:pic>
        <p:nvPicPr>
          <p:cNvPr id="5" name="Obrázek 4">
            <a:extLst>
              <a:ext uri="{FF2B5EF4-FFF2-40B4-BE49-F238E27FC236}">
                <a16:creationId xmlns:a16="http://schemas.microsoft.com/office/drawing/2014/main" id="{7397906E-76A4-4FC4-9AD6-078AC3E4EA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336" y="317500"/>
            <a:ext cx="3757046" cy="2489043"/>
          </a:xfrm>
          <a:prstGeom prst="rect">
            <a:avLst/>
          </a:prstGeom>
        </p:spPr>
      </p:pic>
    </p:spTree>
    <p:extLst>
      <p:ext uri="{BB962C8B-B14F-4D97-AF65-F5344CB8AC3E}">
        <p14:creationId xmlns:p14="http://schemas.microsoft.com/office/powerpoint/2010/main" val="60092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5" name="Obrázek 24">
            <a:extLst>
              <a:ext uri="{FF2B5EF4-FFF2-40B4-BE49-F238E27FC236}">
                <a16:creationId xmlns:a16="http://schemas.microsoft.com/office/drawing/2014/main" id="{5BD59568-62CB-4D17-8B36-6CF71203DC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336" y="3293073"/>
            <a:ext cx="3757046" cy="2489043"/>
          </a:xfrm>
          <a:prstGeom prst="rect">
            <a:avLst/>
          </a:prstGeom>
        </p:spPr>
      </p:pic>
      <p:sp>
        <p:nvSpPr>
          <p:cNvPr id="26" name="TextovéPole 25">
            <a:extLst>
              <a:ext uri="{FF2B5EF4-FFF2-40B4-BE49-F238E27FC236}">
                <a16:creationId xmlns:a16="http://schemas.microsoft.com/office/drawing/2014/main" id="{4ECA8F18-DEA5-458D-9B2A-6C0805680054}"/>
              </a:ext>
            </a:extLst>
          </p:cNvPr>
          <p:cNvSpPr txBox="1"/>
          <p:nvPr/>
        </p:nvSpPr>
        <p:spPr>
          <a:xfrm>
            <a:off x="1162173" y="2865819"/>
            <a:ext cx="3658474" cy="338554"/>
          </a:xfrm>
          <a:prstGeom prst="rect">
            <a:avLst/>
          </a:prstGeom>
          <a:noFill/>
        </p:spPr>
        <p:txBody>
          <a:bodyPr wrap="square" rtlCol="0">
            <a:spAutoFit/>
          </a:bodyPr>
          <a:lstStyle/>
          <a:p>
            <a:r>
              <a:rPr lang="cs-CZ" sz="1600" dirty="0" err="1"/>
              <a:t>Shybuia</a:t>
            </a:r>
            <a:r>
              <a:rPr lang="cs-CZ" sz="1600" dirty="0"/>
              <a:t> – nejrušnější křižovatka světa</a:t>
            </a:r>
          </a:p>
        </p:txBody>
      </p:sp>
      <p:sp>
        <p:nvSpPr>
          <p:cNvPr id="27" name="TextovéPole 26">
            <a:extLst>
              <a:ext uri="{FF2B5EF4-FFF2-40B4-BE49-F238E27FC236}">
                <a16:creationId xmlns:a16="http://schemas.microsoft.com/office/drawing/2014/main" id="{25F3E3DC-0FF6-4426-A70C-2AB97F51E875}"/>
              </a:ext>
            </a:extLst>
          </p:cNvPr>
          <p:cNvSpPr txBox="1"/>
          <p:nvPr/>
        </p:nvSpPr>
        <p:spPr>
          <a:xfrm>
            <a:off x="1174866" y="5766453"/>
            <a:ext cx="3658474" cy="338554"/>
          </a:xfrm>
          <a:prstGeom prst="rect">
            <a:avLst/>
          </a:prstGeom>
          <a:noFill/>
        </p:spPr>
        <p:txBody>
          <a:bodyPr wrap="square" rtlCol="0">
            <a:spAutoFit/>
          </a:bodyPr>
          <a:lstStyle/>
          <a:p>
            <a:r>
              <a:rPr lang="cs-CZ" sz="1600" dirty="0" err="1"/>
              <a:t>Nanotranzistor</a:t>
            </a:r>
            <a:r>
              <a:rPr lang="cs-CZ" sz="1600" dirty="0"/>
              <a:t> – základ elektroniky</a:t>
            </a:r>
          </a:p>
        </p:txBody>
      </p:sp>
      <p:graphicFrame>
        <p:nvGraphicFramePr>
          <p:cNvPr id="14" name="Graf 13">
            <a:extLst>
              <a:ext uri="{FF2B5EF4-FFF2-40B4-BE49-F238E27FC236}">
                <a16:creationId xmlns:a16="http://schemas.microsoft.com/office/drawing/2014/main" id="{C23C2492-CB8D-47B7-82D4-DC2900ED8153}"/>
              </a:ext>
            </a:extLst>
          </p:cNvPr>
          <p:cNvGraphicFramePr>
            <a:graphicFrameLocks/>
          </p:cNvGraphicFramePr>
          <p:nvPr/>
        </p:nvGraphicFramePr>
        <p:xfrm>
          <a:off x="5740072" y="1677737"/>
          <a:ext cx="6136044" cy="4236770"/>
        </p:xfrm>
        <a:graphic>
          <a:graphicData uri="http://schemas.openxmlformats.org/drawingml/2006/chart">
            <c:chart xmlns:c="http://schemas.openxmlformats.org/drawingml/2006/chart" xmlns:r="http://schemas.openxmlformats.org/officeDocument/2006/relationships" r:id="rId6"/>
          </a:graphicData>
        </a:graphic>
      </p:graphicFrame>
      <p:sp>
        <p:nvSpPr>
          <p:cNvPr id="3" name="Obdélník 2">
            <a:extLst>
              <a:ext uri="{FF2B5EF4-FFF2-40B4-BE49-F238E27FC236}">
                <a16:creationId xmlns:a16="http://schemas.microsoft.com/office/drawing/2014/main" id="{0888FF01-84E6-404C-9CAF-09865BCFB245}"/>
              </a:ext>
            </a:extLst>
          </p:cNvPr>
          <p:cNvSpPr/>
          <p:nvPr/>
        </p:nvSpPr>
        <p:spPr>
          <a:xfrm>
            <a:off x="5976046" y="2837591"/>
            <a:ext cx="3433425" cy="1214015"/>
          </a:xfrm>
          <a:prstGeom prst="rect">
            <a:avLst/>
          </a:prstGeom>
          <a:solidFill>
            <a:schemeClr val="bg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a:extLst>
              <a:ext uri="{FF2B5EF4-FFF2-40B4-BE49-F238E27FC236}">
                <a16:creationId xmlns:a16="http://schemas.microsoft.com/office/drawing/2014/main" id="{3B53A374-8450-4A3D-8102-D9BACC8249D0}"/>
              </a:ext>
            </a:extLst>
          </p:cNvPr>
          <p:cNvSpPr txBox="1"/>
          <p:nvPr/>
        </p:nvSpPr>
        <p:spPr>
          <a:xfrm>
            <a:off x="5999644" y="2851277"/>
            <a:ext cx="3415726" cy="1200329"/>
          </a:xfrm>
          <a:prstGeom prst="rect">
            <a:avLst/>
          </a:prstGeom>
          <a:noFill/>
        </p:spPr>
        <p:txBody>
          <a:bodyPr wrap="square" rtlCol="0">
            <a:spAutoFit/>
          </a:bodyPr>
          <a:lstStyle/>
          <a:p>
            <a:r>
              <a:rPr lang="cs-CZ" sz="2400" dirty="0"/>
              <a:t>V chytrém telefonu je víc součástek, než lidí na planetě Zemi.</a:t>
            </a:r>
          </a:p>
        </p:txBody>
      </p:sp>
      <p:pic>
        <p:nvPicPr>
          <p:cNvPr id="5" name="Obrázek 4">
            <a:extLst>
              <a:ext uri="{FF2B5EF4-FFF2-40B4-BE49-F238E27FC236}">
                <a16:creationId xmlns:a16="http://schemas.microsoft.com/office/drawing/2014/main" id="{7397906E-76A4-4FC4-9AD6-078AC3E4EA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336" y="317500"/>
            <a:ext cx="3757046" cy="2489043"/>
          </a:xfrm>
          <a:prstGeom prst="rect">
            <a:avLst/>
          </a:prstGeom>
        </p:spPr>
      </p:pic>
    </p:spTree>
    <p:extLst>
      <p:ext uri="{BB962C8B-B14F-4D97-AF65-F5344CB8AC3E}">
        <p14:creationId xmlns:p14="http://schemas.microsoft.com/office/powerpoint/2010/main" val="958036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C184B0D-B071-4F82-9F13-E28F10ADF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15" name="Obdélník 14">
            <a:extLst>
              <a:ext uri="{FF2B5EF4-FFF2-40B4-BE49-F238E27FC236}">
                <a16:creationId xmlns:a16="http://schemas.microsoft.com/office/drawing/2014/main" id="{E657B94C-17C1-4EB5-AFDD-25649FD3670F}"/>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8758EFCA-977B-4029-BC66-B34DD2A5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371" y="52647"/>
            <a:ext cx="2788926" cy="1188722"/>
          </a:xfrm>
          <a:prstGeom prst="rect">
            <a:avLst/>
          </a:prstGeom>
        </p:spPr>
      </p:pic>
      <p:sp>
        <p:nvSpPr>
          <p:cNvPr id="9" name="Nadpis 1">
            <a:extLst>
              <a:ext uri="{FF2B5EF4-FFF2-40B4-BE49-F238E27FC236}">
                <a16:creationId xmlns:a16="http://schemas.microsoft.com/office/drawing/2014/main" id="{696DB0E4-6698-4CCF-904D-A24DA44153A2}"/>
              </a:ext>
            </a:extLst>
          </p:cNvPr>
          <p:cNvSpPr txBox="1">
            <a:spLocks/>
          </p:cNvSpPr>
          <p:nvPr/>
        </p:nvSpPr>
        <p:spPr>
          <a:xfrm>
            <a:off x="315884" y="6295507"/>
            <a:ext cx="11560232" cy="41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1600" dirty="0"/>
              <a:t>Fyzika </a:t>
            </a:r>
            <a:r>
              <a:rPr lang="cs-CZ" sz="1600" b="1" dirty="0"/>
              <a:t>uvnitř </a:t>
            </a:r>
            <a:r>
              <a:rPr lang="cs-CZ" sz="1600" dirty="0"/>
              <a:t>chytrého telefonu		                                                                                                                          Mgr. Jakub Navařík, Ph.D.               </a:t>
            </a:r>
          </a:p>
        </p:txBody>
      </p:sp>
      <p:sp>
        <p:nvSpPr>
          <p:cNvPr id="10" name="Obdélník 9">
            <a:extLst>
              <a:ext uri="{FF2B5EF4-FFF2-40B4-BE49-F238E27FC236}">
                <a16:creationId xmlns:a16="http://schemas.microsoft.com/office/drawing/2014/main" id="{C9DABBEC-4F3D-4C25-B9DA-37A69E7F1C69}"/>
              </a:ext>
            </a:extLst>
          </p:cNvPr>
          <p:cNvSpPr/>
          <p:nvPr/>
        </p:nvSpPr>
        <p:spPr>
          <a:xfrm>
            <a:off x="919942" y="6414267"/>
            <a:ext cx="509848" cy="263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3" name="Obrázek 22">
            <a:extLst>
              <a:ext uri="{FF2B5EF4-FFF2-40B4-BE49-F238E27FC236}">
                <a16:creationId xmlns:a16="http://schemas.microsoft.com/office/drawing/2014/main" id="{421DE1DA-FAC5-4A87-8BA7-D21D2F1982CD}"/>
              </a:ext>
            </a:extLst>
          </p:cNvPr>
          <p:cNvPicPr>
            <a:picLocks noChangeAspect="1"/>
          </p:cNvPicPr>
          <p:nvPr/>
        </p:nvPicPr>
        <p:blipFill rotWithShape="1">
          <a:blip r:embed="rId5">
            <a:extLst>
              <a:ext uri="{28A0092B-C50C-407E-A947-70E740481C1C}">
                <a14:useLocalDpi xmlns:a14="http://schemas.microsoft.com/office/drawing/2010/main" val="0"/>
              </a:ext>
            </a:extLst>
          </a:blip>
          <a:srcRect b="24516"/>
          <a:stretch/>
        </p:blipFill>
        <p:spPr>
          <a:xfrm>
            <a:off x="1066908" y="157369"/>
            <a:ext cx="3658474" cy="2775665"/>
          </a:xfrm>
          <a:prstGeom prst="rect">
            <a:avLst/>
          </a:prstGeom>
        </p:spPr>
      </p:pic>
      <p:sp>
        <p:nvSpPr>
          <p:cNvPr id="26" name="TextovéPole 25">
            <a:extLst>
              <a:ext uri="{FF2B5EF4-FFF2-40B4-BE49-F238E27FC236}">
                <a16:creationId xmlns:a16="http://schemas.microsoft.com/office/drawing/2014/main" id="{4ECA8F18-DEA5-458D-9B2A-6C0805680054}"/>
              </a:ext>
            </a:extLst>
          </p:cNvPr>
          <p:cNvSpPr txBox="1"/>
          <p:nvPr/>
        </p:nvSpPr>
        <p:spPr>
          <a:xfrm>
            <a:off x="1303757" y="2922924"/>
            <a:ext cx="3658474" cy="338554"/>
          </a:xfrm>
          <a:prstGeom prst="rect">
            <a:avLst/>
          </a:prstGeom>
          <a:noFill/>
        </p:spPr>
        <p:txBody>
          <a:bodyPr wrap="square" rtlCol="0">
            <a:spAutoFit/>
          </a:bodyPr>
          <a:lstStyle/>
          <a:p>
            <a:r>
              <a:rPr lang="cs-CZ" sz="1600" dirty="0"/>
              <a:t>1969 – člověk se prochází po Měsíci</a:t>
            </a:r>
          </a:p>
        </p:txBody>
      </p:sp>
    </p:spTree>
    <p:extLst>
      <p:ext uri="{BB962C8B-B14F-4D97-AF65-F5344CB8AC3E}">
        <p14:creationId xmlns:p14="http://schemas.microsoft.com/office/powerpoint/2010/main" val="239853203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2269</TotalTime>
  <Words>2563</Words>
  <Application>Microsoft Office PowerPoint</Application>
  <PresentationFormat>Širokoúhlá obrazovka</PresentationFormat>
  <Paragraphs>197</Paragraphs>
  <Slides>55</Slides>
  <Notes>55</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55</vt:i4>
      </vt:variant>
    </vt:vector>
  </HeadingPairs>
  <TitlesOfParts>
    <vt:vector size="59" baseType="lpstr">
      <vt:lpstr>Arial</vt:lpstr>
      <vt:lpstr>Calibri</vt:lpstr>
      <vt:lpstr>Calibri Light</vt:lpstr>
      <vt:lpstr>Motiv Office</vt:lpstr>
      <vt:lpstr>Fyzika uvnitř chytrého telefonu</vt:lpstr>
      <vt:lpstr>Pár čísel</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Displej</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Automatické řízení displeje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Otáčení obrazu</vt:lpstr>
      <vt:lpstr>Prezentace aplikace PowerPoint</vt:lpstr>
      <vt:lpstr>Prezentace aplikace PowerPoint</vt:lpstr>
      <vt:lpstr>Prezentace aplikace PowerPoint</vt:lpstr>
      <vt:lpstr>GPS navigace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Fotoaparát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Fyzika uvnitř chytrého telefonu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Fyzika uvnitř chytrého telefonu</dc:title>
  <dc:creator>Navarik Jakub</dc:creator>
  <cp:lastModifiedBy>Navarik Jakub</cp:lastModifiedBy>
  <cp:revision>3</cp:revision>
  <dcterms:created xsi:type="dcterms:W3CDTF">2019-01-21T10:05:57Z</dcterms:created>
  <dcterms:modified xsi:type="dcterms:W3CDTF">2019-01-24T19:50:43Z</dcterms:modified>
</cp:coreProperties>
</file>